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5" r:id="rId1"/>
  </p:sldMasterIdLst>
  <p:notesMasterIdLst>
    <p:notesMasterId r:id="rId25"/>
  </p:notesMasterIdLst>
  <p:sldIdLst>
    <p:sldId id="256" r:id="rId2"/>
    <p:sldId id="259" r:id="rId3"/>
    <p:sldId id="262" r:id="rId4"/>
    <p:sldId id="280" r:id="rId5"/>
    <p:sldId id="276" r:id="rId6"/>
    <p:sldId id="340" r:id="rId7"/>
    <p:sldId id="277" r:id="rId8"/>
    <p:sldId id="341" r:id="rId9"/>
    <p:sldId id="286" r:id="rId10"/>
    <p:sldId id="342" r:id="rId11"/>
    <p:sldId id="343" r:id="rId12"/>
    <p:sldId id="260" r:id="rId13"/>
    <p:sldId id="344" r:id="rId14"/>
    <p:sldId id="346" r:id="rId15"/>
    <p:sldId id="345" r:id="rId16"/>
    <p:sldId id="271" r:id="rId17"/>
    <p:sldId id="347" r:id="rId18"/>
    <p:sldId id="349" r:id="rId19"/>
    <p:sldId id="284" r:id="rId20"/>
    <p:sldId id="353" r:id="rId21"/>
    <p:sldId id="351" r:id="rId22"/>
    <p:sldId id="290" r:id="rId23"/>
    <p:sldId id="352" r:id="rId24"/>
  </p:sldIdLst>
  <p:sldSz cx="9144000" cy="5143500" type="screen16x9"/>
  <p:notesSz cx="6858000" cy="9144000"/>
  <p:embeddedFontLst>
    <p:embeddedFont>
      <p:font typeface="IBM Plex Sans" panose="020B0503050203000203" pitchFamily="34" charset="0"/>
      <p:regular r:id="rId26"/>
      <p:bold r:id="rId27"/>
      <p:italic r:id="rId28"/>
      <p:boldItalic r:id="rId29"/>
    </p:embeddedFont>
    <p:embeddedFont>
      <p:font typeface="IBM Plex Sans Medium" panose="020B0603050203000203" pitchFamily="34" charset="0"/>
      <p:regular r:id="rId30"/>
      <p:bold r:id="rId31"/>
      <p:italic r:id="rId32"/>
      <p:boldItalic r:id="rId33"/>
    </p:embeddedFont>
    <p:embeddedFont>
      <p:font typeface="Sitka Banner Semibold" pitchFamily="2" charset="0"/>
      <p:bold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89EFD88-C549-4DC1-AFAD-E57399C6EDBD}">
  <a:tblStyle styleId="{189EFD88-C549-4DC1-AFAD-E57399C6EDB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2.png>
</file>

<file path=ppt/media/image3.jpg>
</file>

<file path=ppt/media/image4.png>
</file>

<file path=ppt/media/image5.jp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Good Morning, I </a:t>
            </a:r>
            <a:r>
              <a:rPr lang="fr-FR" dirty="0" err="1"/>
              <a:t>appreciate</a:t>
            </a:r>
            <a:r>
              <a:rPr lang="fr-FR" dirty="0"/>
              <a:t> </a:t>
            </a:r>
            <a:r>
              <a:rPr lang="fr-FR" dirty="0" err="1"/>
              <a:t>your</a:t>
            </a:r>
            <a:r>
              <a:rPr lang="fr-FR" dirty="0"/>
              <a:t> </a:t>
            </a:r>
            <a:r>
              <a:rPr lang="fr-FR" dirty="0" err="1"/>
              <a:t>valuable</a:t>
            </a:r>
            <a:r>
              <a:rPr lang="fr-FR" dirty="0"/>
              <a:t> time </a:t>
            </a:r>
            <a:r>
              <a:rPr lang="fr-FR" dirty="0" err="1"/>
              <a:t>today</a:t>
            </a:r>
            <a:r>
              <a:rPr lang="fr-FR" dirty="0"/>
              <a:t>, </a:t>
            </a:r>
            <a:r>
              <a:rPr lang="en-US" b="0" i="0" dirty="0">
                <a:solidFill>
                  <a:srgbClr val="D1D5DB"/>
                </a:solidFill>
                <a:effectLst/>
                <a:latin typeface="Söhne"/>
              </a:rPr>
              <a:t>I present my project on Apache Spark and </a:t>
            </a:r>
            <a:r>
              <a:rPr lang="en-US" b="0" i="0" dirty="0" err="1">
                <a:solidFill>
                  <a:srgbClr val="D1D5DB"/>
                </a:solidFill>
                <a:effectLst/>
                <a:latin typeface="Söhne"/>
              </a:rPr>
              <a:t>MLlib</a:t>
            </a:r>
            <a:r>
              <a:rPr lang="en-US" b="0" i="0" dirty="0">
                <a:solidFill>
                  <a:srgbClr val="D1D5DB"/>
                </a:solidFill>
                <a:effectLst/>
                <a:latin typeface="Söhne"/>
              </a:rPr>
              <a:t>.</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5410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11710476bc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11710476bc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01272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err="1">
                <a:solidFill>
                  <a:srgbClr val="D1D5DB"/>
                </a:solidFill>
                <a:effectLst/>
                <a:latin typeface="Söhne"/>
              </a:rPr>
              <a:t>MLlib's</a:t>
            </a:r>
            <a:r>
              <a:rPr lang="en-US" b="0" i="0" dirty="0">
                <a:solidFill>
                  <a:srgbClr val="D1D5DB"/>
                </a:solidFill>
                <a:effectLst/>
                <a:latin typeface="Söhne"/>
              </a:rPr>
              <a:t> role in scalable and distributed machine learning aligns with Spark's overall goal of providing a unified platform for diverse data processing workloads. It empowers data scientists and developers to apply machine learning algorithms to large datasets with the efficiency and parallelization capabilities offered by Spark.</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11710476bc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11710476bc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95880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11710476b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11710476b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24076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11710476bc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11710476bc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57799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g11710476bc4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 name="Google Shape;908;g11710476bc4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51507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11710476bc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11710476bc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16825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g11710476bc4_0_4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 name="Google Shape;1215;g11710476bc4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137fc7cce3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137fc7cce3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So, </a:t>
            </a:r>
            <a:r>
              <a:rPr lang="fr-FR" dirty="0" err="1"/>
              <a:t>our</a:t>
            </a:r>
            <a:r>
              <a:rPr lang="fr-FR" dirty="0"/>
              <a:t> Table of contents </a:t>
            </a:r>
            <a:r>
              <a:rPr lang="fr-FR" dirty="0" err="1"/>
              <a:t>was</a:t>
            </a:r>
            <a:r>
              <a:rPr lang="fr-FR" dirty="0"/>
              <a:t> </a:t>
            </a:r>
            <a:r>
              <a:rPr lang="fr-FR" dirty="0" err="1"/>
              <a:t>devided</a:t>
            </a:r>
            <a:r>
              <a:rPr lang="fr-FR" dirty="0"/>
              <a:t> </a:t>
            </a:r>
            <a:r>
              <a:rPr lang="fr-FR" dirty="0" err="1"/>
              <a:t>into</a:t>
            </a:r>
            <a:r>
              <a:rPr lang="fr-FR" dirty="0"/>
              <a:t> 5 main parts , </a:t>
            </a:r>
            <a:r>
              <a:rPr lang="fr-FR" dirty="0" err="1"/>
              <a:t>What</a:t>
            </a:r>
            <a:r>
              <a:rPr lang="fr-FR" dirty="0"/>
              <a:t> </a:t>
            </a:r>
            <a:r>
              <a:rPr lang="fr-FR" dirty="0" err="1"/>
              <a:t>it</a:t>
            </a:r>
            <a:r>
              <a:rPr lang="fr-FR" dirty="0"/>
              <a:t> </a:t>
            </a:r>
            <a:r>
              <a:rPr lang="fr-FR" dirty="0" err="1"/>
              <a:t>is</a:t>
            </a:r>
            <a:r>
              <a:rPr lang="fr-FR" dirty="0"/>
              <a:t> Apache Spark , </a:t>
            </a:r>
            <a:r>
              <a:rPr lang="fr-FR" dirty="0" err="1"/>
              <a:t>What</a:t>
            </a:r>
            <a:r>
              <a:rPr lang="fr-FR" dirty="0"/>
              <a:t> </a:t>
            </a:r>
            <a:r>
              <a:rPr lang="fr-FR" dirty="0" err="1"/>
              <a:t>it</a:t>
            </a:r>
            <a:r>
              <a:rPr lang="fr-FR" dirty="0"/>
              <a:t> </a:t>
            </a:r>
            <a:r>
              <a:rPr lang="fr-FR" dirty="0" err="1"/>
              <a:t>is</a:t>
            </a:r>
            <a:r>
              <a:rPr lang="fr-FR" dirty="0"/>
              <a:t> </a:t>
            </a:r>
            <a:r>
              <a:rPr lang="fr-FR" dirty="0" err="1"/>
              <a:t>Mllib</a:t>
            </a:r>
            <a:r>
              <a:rPr lang="fr-FR" dirty="0"/>
              <a:t> and the value </a:t>
            </a:r>
            <a:r>
              <a:rPr lang="fr-FR" dirty="0" err="1"/>
              <a:t>added</a:t>
            </a:r>
            <a:r>
              <a:rPr lang="fr-FR" dirty="0"/>
              <a:t> , a Small </a:t>
            </a:r>
            <a:r>
              <a:rPr lang="fr-FR" dirty="0" err="1"/>
              <a:t>example</a:t>
            </a:r>
            <a:r>
              <a:rPr lang="fr-FR" dirty="0"/>
              <a:t> of how </a:t>
            </a:r>
            <a:r>
              <a:rPr lang="fr-FR" dirty="0" err="1"/>
              <a:t>Mllib</a:t>
            </a:r>
            <a:r>
              <a:rPr lang="fr-FR" dirty="0"/>
              <a:t> </a:t>
            </a:r>
            <a:r>
              <a:rPr lang="fr-FR" dirty="0" err="1"/>
              <a:t>work</a:t>
            </a:r>
            <a:r>
              <a:rPr lang="fr-FR" dirty="0"/>
              <a:t> and </a:t>
            </a:r>
            <a:r>
              <a:rPr lang="fr-FR" dirty="0" err="1"/>
              <a:t>we</a:t>
            </a:r>
            <a:r>
              <a:rPr lang="fr-FR" dirty="0"/>
              <a:t> close </a:t>
            </a:r>
            <a:r>
              <a:rPr lang="fr-FR" dirty="0" err="1"/>
              <a:t>with</a:t>
            </a:r>
            <a:r>
              <a:rPr lang="fr-FR" dirty="0"/>
              <a:t> the Conclusion	</a:t>
            </a:r>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6782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55759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11710476bc4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 name="Google Shape;1369;g11710476bc4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11710476bc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11710476bc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65955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11710476bc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11710476bc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11710476b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11710476b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11710476bc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11710476bc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11802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g13808d40dd4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 name="Google Shape;1042;g13808d40dd4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14212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11710476bc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11710476bc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81184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11710476bc4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11710476bc4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On 2012 Apache Spark Lance </a:t>
            </a:r>
            <a:r>
              <a:rPr lang="fr-FR" dirty="0" err="1"/>
              <a:t>spark</a:t>
            </a:r>
            <a:r>
              <a:rPr lang="fr-FR" dirty="0"/>
              <a:t> Streaming …</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54800" y="1094250"/>
            <a:ext cx="3090300" cy="22779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954800" y="3372150"/>
            <a:ext cx="3090300" cy="677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1">
  <p:cSld name="MAIN_POINT_1">
    <p:bg>
      <p:bgPr>
        <a:blipFill>
          <a:blip r:embed="rId2">
            <a:alphaModFix/>
          </a:blip>
          <a:stretch>
            <a:fillRect/>
          </a:stretch>
        </a:blipFill>
        <a:effectLst/>
      </p:bgPr>
    </p:bg>
    <p:spTree>
      <p:nvGrpSpPr>
        <p:cNvPr id="1" name="Shape 491"/>
        <p:cNvGrpSpPr/>
        <p:nvPr/>
      </p:nvGrpSpPr>
      <p:grpSpPr>
        <a:xfrm>
          <a:off x="0" y="0"/>
          <a:ext cx="0" cy="0"/>
          <a:chOff x="0" y="0"/>
          <a:chExt cx="0" cy="0"/>
        </a:xfrm>
      </p:grpSpPr>
      <p:sp>
        <p:nvSpPr>
          <p:cNvPr id="492" name="Google Shape;492;p46"/>
          <p:cNvSpPr/>
          <p:nvPr/>
        </p:nvSpPr>
        <p:spPr>
          <a:xfrm>
            <a:off x="5271600" y="1216925"/>
            <a:ext cx="4685100" cy="46851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6"/>
          <p:cNvSpPr/>
          <p:nvPr/>
        </p:nvSpPr>
        <p:spPr>
          <a:xfrm>
            <a:off x="-717550" y="-358650"/>
            <a:ext cx="3158700" cy="31587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4" name="Google Shape;494;p46"/>
          <p:cNvPicPr preferRelativeResize="0"/>
          <p:nvPr/>
        </p:nvPicPr>
        <p:blipFill>
          <a:blip r:embed="rId3">
            <a:alphaModFix/>
          </a:blip>
          <a:stretch>
            <a:fillRect/>
          </a:stretch>
        </p:blipFill>
        <p:spPr>
          <a:xfrm>
            <a:off x="139428" y="3028425"/>
            <a:ext cx="3268650" cy="1980800"/>
          </a:xfrm>
          <a:prstGeom prst="rect">
            <a:avLst/>
          </a:prstGeom>
          <a:noFill/>
          <a:ln>
            <a:noFill/>
          </a:ln>
        </p:spPr>
      </p:pic>
      <p:sp>
        <p:nvSpPr>
          <p:cNvPr id="495" name="Google Shape;495;p46"/>
          <p:cNvSpPr/>
          <p:nvPr/>
        </p:nvSpPr>
        <p:spPr>
          <a:xfrm>
            <a:off x="713050" y="790575"/>
            <a:ext cx="7717800" cy="35625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6"/>
          <p:cNvSpPr txBox="1">
            <a:spLocks noGrp="1"/>
          </p:cNvSpPr>
          <p:nvPr>
            <p:ph type="title"/>
          </p:nvPr>
        </p:nvSpPr>
        <p:spPr>
          <a:xfrm>
            <a:off x="1267050" y="1494300"/>
            <a:ext cx="6609900" cy="21549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4800"/>
              <a:buNone/>
              <a:defRPr sz="8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CUSTOM_8_1">
    <p:bg>
      <p:bgPr>
        <a:blipFill>
          <a:blip r:embed="rId2">
            <a:alphaModFix/>
          </a:blip>
          <a:stretch>
            <a:fillRect/>
          </a:stretch>
        </a:blipFill>
        <a:effectLst/>
      </p:bgPr>
    </p:bg>
    <p:spTree>
      <p:nvGrpSpPr>
        <p:cNvPr id="1" name="Shape 521"/>
        <p:cNvGrpSpPr/>
        <p:nvPr/>
      </p:nvGrpSpPr>
      <p:grpSpPr>
        <a:xfrm>
          <a:off x="0" y="0"/>
          <a:ext cx="0" cy="0"/>
          <a:chOff x="0" y="0"/>
          <a:chExt cx="0" cy="0"/>
        </a:xfrm>
      </p:grpSpPr>
      <p:sp>
        <p:nvSpPr>
          <p:cNvPr id="522" name="Google Shape;522;p49"/>
          <p:cNvSpPr txBox="1">
            <a:spLocks noGrp="1"/>
          </p:cNvSpPr>
          <p:nvPr>
            <p:ph type="title"/>
          </p:nvPr>
        </p:nvSpPr>
        <p:spPr>
          <a:xfrm>
            <a:off x="720000" y="4371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3" name="Google Shape;523;p49"/>
          <p:cNvSpPr/>
          <p:nvPr/>
        </p:nvSpPr>
        <p:spPr>
          <a:xfrm>
            <a:off x="-793775" y="-800425"/>
            <a:ext cx="2679600" cy="26796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24" name="Google Shape;524;p49"/>
          <p:cNvPicPr preferRelativeResize="0"/>
          <p:nvPr/>
        </p:nvPicPr>
        <p:blipFill>
          <a:blip r:embed="rId3">
            <a:alphaModFix/>
          </a:blip>
          <a:stretch>
            <a:fillRect/>
          </a:stretch>
        </p:blipFill>
        <p:spPr>
          <a:xfrm>
            <a:off x="5699850" y="104461"/>
            <a:ext cx="3347900" cy="2028827"/>
          </a:xfrm>
          <a:prstGeom prst="rect">
            <a:avLst/>
          </a:prstGeom>
          <a:noFill/>
          <a:ln>
            <a:noFill/>
          </a:ln>
        </p:spPr>
      </p:pic>
      <p:grpSp>
        <p:nvGrpSpPr>
          <p:cNvPr id="525" name="Google Shape;525;p49"/>
          <p:cNvGrpSpPr/>
          <p:nvPr/>
        </p:nvGrpSpPr>
        <p:grpSpPr>
          <a:xfrm flipH="1">
            <a:off x="256575" y="4506113"/>
            <a:ext cx="1154625" cy="430500"/>
            <a:chOff x="4042650" y="642025"/>
            <a:chExt cx="1154625" cy="430500"/>
          </a:xfrm>
        </p:grpSpPr>
        <p:sp>
          <p:nvSpPr>
            <p:cNvPr id="526" name="Google Shape;526;p49"/>
            <p:cNvSpPr/>
            <p:nvPr/>
          </p:nvSpPr>
          <p:spPr>
            <a:xfrm>
              <a:off x="4042650"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9"/>
            <p:cNvSpPr/>
            <p:nvPr/>
          </p:nvSpPr>
          <p:spPr>
            <a:xfrm>
              <a:off x="4699275"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49"/>
          <p:cNvSpPr/>
          <p:nvPr/>
        </p:nvSpPr>
        <p:spPr>
          <a:xfrm>
            <a:off x="7091100" y="3009575"/>
            <a:ext cx="2679600" cy="26796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bg>
      <p:bgPr>
        <a:blipFill>
          <a:blip r:embed="rId2">
            <a:alphaModFix/>
          </a:blip>
          <a:stretch>
            <a:fillRect/>
          </a:stretch>
        </a:blipFill>
        <a:effectLst/>
      </p:bgPr>
    </p:bg>
    <p:spTree>
      <p:nvGrpSpPr>
        <p:cNvPr id="1" name="Shape 548"/>
        <p:cNvGrpSpPr/>
        <p:nvPr/>
      </p:nvGrpSpPr>
      <p:grpSpPr>
        <a:xfrm>
          <a:off x="0" y="0"/>
          <a:ext cx="0" cy="0"/>
          <a:chOff x="0" y="0"/>
          <a:chExt cx="0" cy="0"/>
        </a:xfrm>
      </p:grpSpPr>
      <p:sp>
        <p:nvSpPr>
          <p:cNvPr id="549" name="Google Shape;549;p52"/>
          <p:cNvSpPr/>
          <p:nvPr/>
        </p:nvSpPr>
        <p:spPr>
          <a:xfrm>
            <a:off x="-793775" y="-800425"/>
            <a:ext cx="2679600" cy="26796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50" name="Google Shape;550;p52"/>
          <p:cNvPicPr preferRelativeResize="0"/>
          <p:nvPr/>
        </p:nvPicPr>
        <p:blipFill>
          <a:blip r:embed="rId3">
            <a:alphaModFix/>
          </a:blip>
          <a:stretch>
            <a:fillRect/>
          </a:stretch>
        </p:blipFill>
        <p:spPr>
          <a:xfrm>
            <a:off x="5699850" y="104461"/>
            <a:ext cx="3347900" cy="2028827"/>
          </a:xfrm>
          <a:prstGeom prst="rect">
            <a:avLst/>
          </a:prstGeom>
          <a:noFill/>
          <a:ln>
            <a:noFill/>
          </a:ln>
        </p:spPr>
      </p:pic>
      <p:grpSp>
        <p:nvGrpSpPr>
          <p:cNvPr id="551" name="Google Shape;551;p52"/>
          <p:cNvGrpSpPr/>
          <p:nvPr/>
        </p:nvGrpSpPr>
        <p:grpSpPr>
          <a:xfrm flipH="1">
            <a:off x="256575" y="4506113"/>
            <a:ext cx="1154625" cy="430500"/>
            <a:chOff x="4042650" y="642025"/>
            <a:chExt cx="1154625" cy="430500"/>
          </a:xfrm>
        </p:grpSpPr>
        <p:sp>
          <p:nvSpPr>
            <p:cNvPr id="552" name="Google Shape;552;p52"/>
            <p:cNvSpPr/>
            <p:nvPr/>
          </p:nvSpPr>
          <p:spPr>
            <a:xfrm>
              <a:off x="4042650"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2"/>
            <p:cNvSpPr/>
            <p:nvPr/>
          </p:nvSpPr>
          <p:spPr>
            <a:xfrm>
              <a:off x="4699275"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 name="Google Shape;554;p52"/>
          <p:cNvSpPr/>
          <p:nvPr/>
        </p:nvSpPr>
        <p:spPr>
          <a:xfrm>
            <a:off x="7091100" y="3009575"/>
            <a:ext cx="2679600" cy="26796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bg>
      <p:bgPr>
        <a:blipFill>
          <a:blip r:embed="rId2">
            <a:alphaModFix/>
          </a:blip>
          <a:stretch>
            <a:fillRect/>
          </a:stretch>
        </a:blipFill>
        <a:effectLst/>
      </p:bgPr>
    </p:bg>
    <p:spTree>
      <p:nvGrpSpPr>
        <p:cNvPr id="1" name="Shape 555"/>
        <p:cNvGrpSpPr/>
        <p:nvPr/>
      </p:nvGrpSpPr>
      <p:grpSpPr>
        <a:xfrm>
          <a:off x="0" y="0"/>
          <a:ext cx="0" cy="0"/>
          <a:chOff x="0" y="0"/>
          <a:chExt cx="0" cy="0"/>
        </a:xfrm>
      </p:grpSpPr>
      <p:sp>
        <p:nvSpPr>
          <p:cNvPr id="556" name="Google Shape;556;p53"/>
          <p:cNvSpPr/>
          <p:nvPr/>
        </p:nvSpPr>
        <p:spPr>
          <a:xfrm>
            <a:off x="5152050" y="1017725"/>
            <a:ext cx="4059000" cy="40590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3"/>
          <p:cNvSpPr/>
          <p:nvPr/>
        </p:nvSpPr>
        <p:spPr>
          <a:xfrm>
            <a:off x="-695325" y="-1274025"/>
            <a:ext cx="4912200" cy="49122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3"/>
          <p:cNvSpPr/>
          <p:nvPr/>
        </p:nvSpPr>
        <p:spPr>
          <a:xfrm>
            <a:off x="535025" y="277250"/>
            <a:ext cx="8073900" cy="45891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3"/>
          <p:cNvSpPr/>
          <p:nvPr/>
        </p:nvSpPr>
        <p:spPr>
          <a:xfrm>
            <a:off x="8608950" y="224775"/>
            <a:ext cx="295500" cy="2553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3"/>
          <p:cNvSpPr/>
          <p:nvPr/>
        </p:nvSpPr>
        <p:spPr>
          <a:xfrm>
            <a:off x="239550" y="4663425"/>
            <a:ext cx="295500" cy="2553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9_1_1">
    <p:bg>
      <p:bgPr>
        <a:blipFill>
          <a:blip r:embed="rId2">
            <a:alphaModFix/>
          </a:blip>
          <a:stretch>
            <a:fillRect/>
          </a:stretch>
        </a:blipFill>
        <a:effectLst/>
      </p:bgPr>
    </p:bg>
    <p:spTree>
      <p:nvGrpSpPr>
        <p:cNvPr id="1" name="Shape 561"/>
        <p:cNvGrpSpPr/>
        <p:nvPr/>
      </p:nvGrpSpPr>
      <p:grpSpPr>
        <a:xfrm>
          <a:off x="0" y="0"/>
          <a:ext cx="0" cy="0"/>
          <a:chOff x="0" y="0"/>
          <a:chExt cx="0" cy="0"/>
        </a:xfrm>
      </p:grpSpPr>
      <p:sp>
        <p:nvSpPr>
          <p:cNvPr id="562" name="Google Shape;562;p54"/>
          <p:cNvSpPr/>
          <p:nvPr/>
        </p:nvSpPr>
        <p:spPr>
          <a:xfrm rot="10800000" flipH="1">
            <a:off x="5304450" y="-1045425"/>
            <a:ext cx="4059000" cy="40590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4"/>
          <p:cNvSpPr/>
          <p:nvPr/>
        </p:nvSpPr>
        <p:spPr>
          <a:xfrm rot="10800000" flipH="1">
            <a:off x="-542925" y="393125"/>
            <a:ext cx="4912200" cy="49122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 name="Google Shape;564;p54"/>
          <p:cNvGrpSpPr/>
          <p:nvPr/>
        </p:nvGrpSpPr>
        <p:grpSpPr>
          <a:xfrm>
            <a:off x="368731" y="360425"/>
            <a:ext cx="780400" cy="357900"/>
            <a:chOff x="4598506" y="471425"/>
            <a:chExt cx="780400" cy="357900"/>
          </a:xfrm>
        </p:grpSpPr>
        <p:sp>
          <p:nvSpPr>
            <p:cNvPr id="565" name="Google Shape;565;p54"/>
            <p:cNvSpPr/>
            <p:nvPr/>
          </p:nvSpPr>
          <p:spPr>
            <a:xfrm rot="5400000">
              <a:off x="5038106" y="488525"/>
              <a:ext cx="3579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4"/>
            <p:cNvSpPr/>
            <p:nvPr/>
          </p:nvSpPr>
          <p:spPr>
            <a:xfrm rot="5400000">
              <a:off x="4581406" y="488525"/>
              <a:ext cx="3579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54"/>
          <p:cNvGrpSpPr/>
          <p:nvPr/>
        </p:nvGrpSpPr>
        <p:grpSpPr>
          <a:xfrm rot="10800000" flipH="1">
            <a:off x="-12" y="4570483"/>
            <a:ext cx="2780508" cy="357877"/>
            <a:chOff x="198225" y="4390550"/>
            <a:chExt cx="3765075" cy="484600"/>
          </a:xfrm>
        </p:grpSpPr>
        <p:sp>
          <p:nvSpPr>
            <p:cNvPr id="568" name="Google Shape;568;p54"/>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4"/>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54"/>
          <p:cNvGrpSpPr/>
          <p:nvPr/>
        </p:nvGrpSpPr>
        <p:grpSpPr>
          <a:xfrm>
            <a:off x="7083488" y="215150"/>
            <a:ext cx="2060513" cy="357885"/>
            <a:chOff x="6363488" y="215150"/>
            <a:chExt cx="2060513" cy="357885"/>
          </a:xfrm>
        </p:grpSpPr>
        <p:sp>
          <p:nvSpPr>
            <p:cNvPr id="571" name="Google Shape;571;p54"/>
            <p:cNvSpPr/>
            <p:nvPr/>
          </p:nvSpPr>
          <p:spPr>
            <a:xfrm flipH="1">
              <a:off x="6499827" y="215150"/>
              <a:ext cx="1924174" cy="289732"/>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4"/>
            <p:cNvSpPr/>
            <p:nvPr/>
          </p:nvSpPr>
          <p:spPr>
            <a:xfrm flipH="1">
              <a:off x="6363488" y="436726"/>
              <a:ext cx="136309" cy="136309"/>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9_1_1_1">
    <p:bg>
      <p:bgPr>
        <a:blipFill>
          <a:blip r:embed="rId2">
            <a:alphaModFix/>
          </a:blip>
          <a:stretch>
            <a:fillRect/>
          </a:stretch>
        </a:blipFill>
        <a:effectLst/>
      </p:bgPr>
    </p:bg>
    <p:spTree>
      <p:nvGrpSpPr>
        <p:cNvPr id="1" name="Shape 573"/>
        <p:cNvGrpSpPr/>
        <p:nvPr/>
      </p:nvGrpSpPr>
      <p:grpSpPr>
        <a:xfrm>
          <a:off x="0" y="0"/>
          <a:ext cx="0" cy="0"/>
          <a:chOff x="0" y="0"/>
          <a:chExt cx="0" cy="0"/>
        </a:xfrm>
      </p:grpSpPr>
      <p:pic>
        <p:nvPicPr>
          <p:cNvPr id="574" name="Google Shape;574;p55"/>
          <p:cNvPicPr preferRelativeResize="0"/>
          <p:nvPr/>
        </p:nvPicPr>
        <p:blipFill rotWithShape="1">
          <a:blip r:embed="rId3">
            <a:alphaModFix/>
          </a:blip>
          <a:srcRect b="47712"/>
          <a:stretch/>
        </p:blipFill>
        <p:spPr>
          <a:xfrm>
            <a:off x="3489225" y="4122300"/>
            <a:ext cx="3222850" cy="1021225"/>
          </a:xfrm>
          <a:prstGeom prst="rect">
            <a:avLst/>
          </a:prstGeom>
          <a:noFill/>
          <a:ln>
            <a:noFill/>
          </a:ln>
        </p:spPr>
      </p:pic>
      <p:pic>
        <p:nvPicPr>
          <p:cNvPr id="575" name="Google Shape;575;p55"/>
          <p:cNvPicPr preferRelativeResize="0"/>
          <p:nvPr/>
        </p:nvPicPr>
        <p:blipFill rotWithShape="1">
          <a:blip r:embed="rId3">
            <a:alphaModFix/>
          </a:blip>
          <a:srcRect t="47712"/>
          <a:stretch/>
        </p:blipFill>
        <p:spPr>
          <a:xfrm>
            <a:off x="5977075" y="0"/>
            <a:ext cx="3222850" cy="102122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2">
  <p:cSld name="Title and four columns 2">
    <p:bg>
      <p:bgPr>
        <a:blipFill>
          <a:blip r:embed="rId2">
            <a:alphaModFix/>
          </a:blip>
          <a:stretch>
            <a:fillRect/>
          </a:stretch>
        </a:blipFill>
        <a:effectLst/>
      </p:bgPr>
    </p:bg>
    <p:spTree>
      <p:nvGrpSpPr>
        <p:cNvPr id="1" name="Shape 421"/>
        <p:cNvGrpSpPr/>
        <p:nvPr/>
      </p:nvGrpSpPr>
      <p:grpSpPr>
        <a:xfrm>
          <a:off x="0" y="0"/>
          <a:ext cx="0" cy="0"/>
          <a:chOff x="0" y="0"/>
          <a:chExt cx="0" cy="0"/>
        </a:xfrm>
      </p:grpSpPr>
      <p:sp>
        <p:nvSpPr>
          <p:cNvPr id="422" name="Google Shape;422;p42"/>
          <p:cNvSpPr/>
          <p:nvPr/>
        </p:nvSpPr>
        <p:spPr>
          <a:xfrm>
            <a:off x="6014575" y="1982125"/>
            <a:ext cx="4982400" cy="49824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2"/>
          <p:cNvSpPr txBox="1">
            <a:spLocks noGrp="1"/>
          </p:cNvSpPr>
          <p:nvPr>
            <p:ph type="title"/>
          </p:nvPr>
        </p:nvSpPr>
        <p:spPr>
          <a:xfrm>
            <a:off x="720000" y="438912"/>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4" name="Google Shape;424;p42"/>
          <p:cNvSpPr txBox="1">
            <a:spLocks noGrp="1"/>
          </p:cNvSpPr>
          <p:nvPr>
            <p:ph type="title" idx="2"/>
          </p:nvPr>
        </p:nvSpPr>
        <p:spPr>
          <a:xfrm>
            <a:off x="2092381" y="1505075"/>
            <a:ext cx="21888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5" name="Google Shape;425;p42"/>
          <p:cNvSpPr txBox="1">
            <a:spLocks noGrp="1"/>
          </p:cNvSpPr>
          <p:nvPr>
            <p:ph type="subTitle" idx="1"/>
          </p:nvPr>
        </p:nvSpPr>
        <p:spPr>
          <a:xfrm>
            <a:off x="2092281" y="1920000"/>
            <a:ext cx="21888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6" name="Google Shape;426;p42"/>
          <p:cNvSpPr txBox="1">
            <a:spLocks noGrp="1"/>
          </p:cNvSpPr>
          <p:nvPr>
            <p:ph type="title" idx="3"/>
          </p:nvPr>
        </p:nvSpPr>
        <p:spPr>
          <a:xfrm>
            <a:off x="4862869" y="1505075"/>
            <a:ext cx="21888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7" name="Google Shape;427;p42"/>
          <p:cNvSpPr txBox="1">
            <a:spLocks noGrp="1"/>
          </p:cNvSpPr>
          <p:nvPr>
            <p:ph type="subTitle" idx="4"/>
          </p:nvPr>
        </p:nvSpPr>
        <p:spPr>
          <a:xfrm>
            <a:off x="4862850" y="1920000"/>
            <a:ext cx="21888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8" name="Google Shape;428;p42"/>
          <p:cNvSpPr txBox="1">
            <a:spLocks noGrp="1"/>
          </p:cNvSpPr>
          <p:nvPr>
            <p:ph type="title" idx="5"/>
          </p:nvPr>
        </p:nvSpPr>
        <p:spPr>
          <a:xfrm>
            <a:off x="2092381" y="3245325"/>
            <a:ext cx="21888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9" name="Google Shape;429;p42"/>
          <p:cNvSpPr txBox="1">
            <a:spLocks noGrp="1"/>
          </p:cNvSpPr>
          <p:nvPr>
            <p:ph type="subTitle" idx="6"/>
          </p:nvPr>
        </p:nvSpPr>
        <p:spPr>
          <a:xfrm>
            <a:off x="2092281" y="3660250"/>
            <a:ext cx="21888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0" name="Google Shape;430;p42"/>
          <p:cNvSpPr txBox="1">
            <a:spLocks noGrp="1"/>
          </p:cNvSpPr>
          <p:nvPr>
            <p:ph type="title" idx="7"/>
          </p:nvPr>
        </p:nvSpPr>
        <p:spPr>
          <a:xfrm>
            <a:off x="4862869" y="3245325"/>
            <a:ext cx="21888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1" name="Google Shape;431;p42"/>
          <p:cNvSpPr txBox="1">
            <a:spLocks noGrp="1"/>
          </p:cNvSpPr>
          <p:nvPr>
            <p:ph type="subTitle" idx="8"/>
          </p:nvPr>
        </p:nvSpPr>
        <p:spPr>
          <a:xfrm>
            <a:off x="4862850" y="3660250"/>
            <a:ext cx="21888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432" name="Google Shape;432;p42"/>
          <p:cNvPicPr preferRelativeResize="0"/>
          <p:nvPr/>
        </p:nvPicPr>
        <p:blipFill rotWithShape="1">
          <a:blip r:embed="rId3">
            <a:alphaModFix/>
          </a:blip>
          <a:srcRect b="33936"/>
          <a:stretch/>
        </p:blipFill>
        <p:spPr>
          <a:xfrm>
            <a:off x="0" y="0"/>
            <a:ext cx="3347900" cy="1340349"/>
          </a:xfrm>
          <a:prstGeom prst="rect">
            <a:avLst/>
          </a:prstGeom>
          <a:noFill/>
          <a:ln>
            <a:noFill/>
          </a:ln>
        </p:spPr>
      </p:pic>
      <p:grpSp>
        <p:nvGrpSpPr>
          <p:cNvPr id="433" name="Google Shape;433;p42"/>
          <p:cNvGrpSpPr/>
          <p:nvPr/>
        </p:nvGrpSpPr>
        <p:grpSpPr>
          <a:xfrm rot="5400000" flipH="1">
            <a:off x="6614738" y="3018650"/>
            <a:ext cx="3765075" cy="484600"/>
            <a:chOff x="198225" y="4390550"/>
            <a:chExt cx="3765075" cy="484600"/>
          </a:xfrm>
        </p:grpSpPr>
        <p:sp>
          <p:nvSpPr>
            <p:cNvPr id="434" name="Google Shape;434;p42"/>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2"/>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42"/>
          <p:cNvGrpSpPr/>
          <p:nvPr/>
        </p:nvGrpSpPr>
        <p:grpSpPr>
          <a:xfrm rot="5400000" flipH="1">
            <a:off x="-963837" y="1394225"/>
            <a:ext cx="3427850" cy="639375"/>
            <a:chOff x="1298650" y="3255600"/>
            <a:chExt cx="3427850" cy="639375"/>
          </a:xfrm>
        </p:grpSpPr>
        <p:sp>
          <p:nvSpPr>
            <p:cNvPr id="437" name="Google Shape;437;p42"/>
            <p:cNvSpPr/>
            <p:nvPr/>
          </p:nvSpPr>
          <p:spPr>
            <a:xfrm>
              <a:off x="1483200" y="3347875"/>
              <a:ext cx="3243300" cy="547100"/>
            </a:xfrm>
            <a:custGeom>
              <a:avLst/>
              <a:gdLst/>
              <a:ahLst/>
              <a:cxnLst/>
              <a:rect l="l" t="t" r="r" b="b"/>
              <a:pathLst>
                <a:path w="129732" h="21884" fill="none" extrusionOk="0">
                  <a:moveTo>
                    <a:pt x="129731" y="11311"/>
                  </a:moveTo>
                  <a:lnTo>
                    <a:pt x="100335" y="11311"/>
                  </a:lnTo>
                  <a:lnTo>
                    <a:pt x="89738" y="21884"/>
                  </a:lnTo>
                  <a:lnTo>
                    <a:pt x="34529" y="21884"/>
                  </a:lnTo>
                  <a:lnTo>
                    <a:pt x="12633" y="0"/>
                  </a:lnTo>
                  <a:lnTo>
                    <a:pt x="1" y="0"/>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2"/>
            <p:cNvSpPr/>
            <p:nvPr/>
          </p:nvSpPr>
          <p:spPr>
            <a:xfrm>
              <a:off x="1298650" y="3255600"/>
              <a:ext cx="184575" cy="184850"/>
            </a:xfrm>
            <a:custGeom>
              <a:avLst/>
              <a:gdLst/>
              <a:ahLst/>
              <a:cxnLst/>
              <a:rect l="l" t="t" r="r" b="b"/>
              <a:pathLst>
                <a:path w="7383" h="7394" fill="none" extrusionOk="0">
                  <a:moveTo>
                    <a:pt x="1" y="3691"/>
                  </a:moveTo>
                  <a:cubicBezTo>
                    <a:pt x="1" y="1643"/>
                    <a:pt x="1644" y="0"/>
                    <a:pt x="3692" y="0"/>
                  </a:cubicBezTo>
                  <a:cubicBezTo>
                    <a:pt x="5728" y="0"/>
                    <a:pt x="7383" y="1643"/>
                    <a:pt x="7383" y="3691"/>
                  </a:cubicBezTo>
                  <a:cubicBezTo>
                    <a:pt x="7383" y="5727"/>
                    <a:pt x="5728" y="7382"/>
                    <a:pt x="3692" y="7382"/>
                  </a:cubicBezTo>
                  <a:cubicBezTo>
                    <a:pt x="1644" y="7394"/>
                    <a:pt x="1" y="5727"/>
                    <a:pt x="1" y="3691"/>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 name="Google Shape;439;p42"/>
          <p:cNvSpPr/>
          <p:nvPr/>
        </p:nvSpPr>
        <p:spPr>
          <a:xfrm>
            <a:off x="8214413" y="827319"/>
            <a:ext cx="3579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2"/>
          <p:cNvSpPr/>
          <p:nvPr/>
        </p:nvSpPr>
        <p:spPr>
          <a:xfrm>
            <a:off x="8214413" y="325694"/>
            <a:ext cx="3579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2"/>
          <p:cNvSpPr/>
          <p:nvPr/>
        </p:nvSpPr>
        <p:spPr>
          <a:xfrm>
            <a:off x="671313" y="3765069"/>
            <a:ext cx="3579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2"/>
          <p:cNvSpPr/>
          <p:nvPr/>
        </p:nvSpPr>
        <p:spPr>
          <a:xfrm>
            <a:off x="671313" y="4221769"/>
            <a:ext cx="3579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894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p:nvPr/>
        </p:nvSpPr>
        <p:spPr>
          <a:xfrm rot="10800000" flipH="1">
            <a:off x="-406075" y="-598225"/>
            <a:ext cx="2711400" cy="27114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
          <p:cNvSpPr/>
          <p:nvPr/>
        </p:nvSpPr>
        <p:spPr>
          <a:xfrm>
            <a:off x="849300" y="515400"/>
            <a:ext cx="7445400" cy="41127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3297400" y="1352425"/>
            <a:ext cx="4319100" cy="1723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1527500" y="2146350"/>
            <a:ext cx="1639500" cy="841800"/>
          </a:xfrm>
          <a:prstGeom prst="rect">
            <a:avLst/>
          </a:prstGeom>
          <a:effectLst>
            <a:outerShdw blurRad="142875"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3297400" y="3015800"/>
            <a:ext cx="30687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 name="Google Shape;17;p3"/>
          <p:cNvSpPr/>
          <p:nvPr/>
        </p:nvSpPr>
        <p:spPr>
          <a:xfrm>
            <a:off x="5328350" y="3015800"/>
            <a:ext cx="4685100" cy="46851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1765267" y="783850"/>
            <a:ext cx="1160092" cy="63948"/>
            <a:chOff x="3779200" y="1371600"/>
            <a:chExt cx="1992600" cy="109500"/>
          </a:xfrm>
        </p:grpSpPr>
        <p:sp>
          <p:nvSpPr>
            <p:cNvPr id="19" name="Google Shape;19;p3"/>
            <p:cNvSpPr/>
            <p:nvPr/>
          </p:nvSpPr>
          <p:spPr>
            <a:xfrm>
              <a:off x="37792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15582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453244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490906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528568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56623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3"/>
          <p:cNvGrpSpPr/>
          <p:nvPr/>
        </p:nvGrpSpPr>
        <p:grpSpPr>
          <a:xfrm>
            <a:off x="4819925" y="4070513"/>
            <a:ext cx="4324075" cy="899525"/>
            <a:chOff x="-55375" y="2531100"/>
            <a:chExt cx="4324075" cy="899525"/>
          </a:xfrm>
        </p:grpSpPr>
        <p:sp>
          <p:nvSpPr>
            <p:cNvPr id="26" name="Google Shape;26;p3"/>
            <p:cNvSpPr/>
            <p:nvPr/>
          </p:nvSpPr>
          <p:spPr>
            <a:xfrm>
              <a:off x="88975" y="2531100"/>
              <a:ext cx="4179725" cy="723025"/>
            </a:xfrm>
            <a:custGeom>
              <a:avLst/>
              <a:gdLst/>
              <a:ahLst/>
              <a:cxnLst/>
              <a:rect l="l" t="t" r="r" b="b"/>
              <a:pathLst>
                <a:path w="167189" h="28921" fill="none" extrusionOk="0">
                  <a:moveTo>
                    <a:pt x="1" y="28921"/>
                  </a:moveTo>
                  <a:lnTo>
                    <a:pt x="23813" y="5120"/>
                  </a:lnTo>
                  <a:lnTo>
                    <a:pt x="85476" y="5120"/>
                  </a:lnTo>
                  <a:lnTo>
                    <a:pt x="90572" y="0"/>
                  </a:lnTo>
                  <a:lnTo>
                    <a:pt x="167189" y="0"/>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55375" y="3245775"/>
              <a:ext cx="184575" cy="184850"/>
            </a:xfrm>
            <a:custGeom>
              <a:avLst/>
              <a:gdLst/>
              <a:ahLst/>
              <a:cxnLst/>
              <a:rect l="l" t="t" r="r" b="b"/>
              <a:pathLst>
                <a:path w="7383" h="7394" fill="none" extrusionOk="0">
                  <a:moveTo>
                    <a:pt x="0" y="3691"/>
                  </a:moveTo>
                  <a:cubicBezTo>
                    <a:pt x="0" y="1655"/>
                    <a:pt x="1644" y="0"/>
                    <a:pt x="3691" y="0"/>
                  </a:cubicBezTo>
                  <a:cubicBezTo>
                    <a:pt x="5727" y="0"/>
                    <a:pt x="7382" y="1655"/>
                    <a:pt x="7382" y="3691"/>
                  </a:cubicBezTo>
                  <a:cubicBezTo>
                    <a:pt x="7382" y="5727"/>
                    <a:pt x="5727" y="7382"/>
                    <a:pt x="3691" y="7382"/>
                  </a:cubicBezTo>
                  <a:cubicBezTo>
                    <a:pt x="1644" y="7394"/>
                    <a:pt x="0" y="5751"/>
                    <a:pt x="0" y="3691"/>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3"/>
          <p:cNvGrpSpPr/>
          <p:nvPr/>
        </p:nvGrpSpPr>
        <p:grpSpPr>
          <a:xfrm flipH="1">
            <a:off x="60" y="250384"/>
            <a:ext cx="4954238" cy="886972"/>
            <a:chOff x="1358103" y="3291921"/>
            <a:chExt cx="3368397" cy="603054"/>
          </a:xfrm>
        </p:grpSpPr>
        <p:sp>
          <p:nvSpPr>
            <p:cNvPr id="29" name="Google Shape;29;p3"/>
            <p:cNvSpPr/>
            <p:nvPr/>
          </p:nvSpPr>
          <p:spPr>
            <a:xfrm>
              <a:off x="1483200" y="3347875"/>
              <a:ext cx="3243300" cy="547100"/>
            </a:xfrm>
            <a:custGeom>
              <a:avLst/>
              <a:gdLst/>
              <a:ahLst/>
              <a:cxnLst/>
              <a:rect l="l" t="t" r="r" b="b"/>
              <a:pathLst>
                <a:path w="129732" h="21884" fill="none" extrusionOk="0">
                  <a:moveTo>
                    <a:pt x="129731" y="11311"/>
                  </a:moveTo>
                  <a:lnTo>
                    <a:pt x="100335" y="11311"/>
                  </a:lnTo>
                  <a:lnTo>
                    <a:pt x="89738" y="21884"/>
                  </a:lnTo>
                  <a:lnTo>
                    <a:pt x="34529" y="21884"/>
                  </a:lnTo>
                  <a:lnTo>
                    <a:pt x="12633" y="0"/>
                  </a:lnTo>
                  <a:lnTo>
                    <a:pt x="1" y="0"/>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1358103" y="3291921"/>
              <a:ext cx="125123" cy="125328"/>
            </a:xfrm>
            <a:custGeom>
              <a:avLst/>
              <a:gdLst/>
              <a:ahLst/>
              <a:cxnLst/>
              <a:rect l="l" t="t" r="r" b="b"/>
              <a:pathLst>
                <a:path w="7383" h="7394" fill="none" extrusionOk="0">
                  <a:moveTo>
                    <a:pt x="1" y="3691"/>
                  </a:moveTo>
                  <a:cubicBezTo>
                    <a:pt x="1" y="1643"/>
                    <a:pt x="1644" y="0"/>
                    <a:pt x="3692" y="0"/>
                  </a:cubicBezTo>
                  <a:cubicBezTo>
                    <a:pt x="5728" y="0"/>
                    <a:pt x="7383" y="1643"/>
                    <a:pt x="7383" y="3691"/>
                  </a:cubicBezTo>
                  <a:cubicBezTo>
                    <a:pt x="7383" y="5727"/>
                    <a:pt x="5728" y="7382"/>
                    <a:pt x="3692" y="7382"/>
                  </a:cubicBezTo>
                  <a:cubicBezTo>
                    <a:pt x="1644" y="7394"/>
                    <a:pt x="1" y="5727"/>
                    <a:pt x="1" y="3691"/>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3"/>
          <p:cNvGrpSpPr/>
          <p:nvPr/>
        </p:nvGrpSpPr>
        <p:grpSpPr>
          <a:xfrm>
            <a:off x="8339918" y="228501"/>
            <a:ext cx="534767" cy="286894"/>
            <a:chOff x="773350" y="518000"/>
            <a:chExt cx="2757950" cy="1479600"/>
          </a:xfrm>
        </p:grpSpPr>
        <p:sp>
          <p:nvSpPr>
            <p:cNvPr id="32" name="Google Shape;32;p3"/>
            <p:cNvSpPr/>
            <p:nvPr/>
          </p:nvSpPr>
          <p:spPr>
            <a:xfrm>
              <a:off x="2582700"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1678025"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773350"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100"/>
        <p:cNvGrpSpPr/>
        <p:nvPr/>
      </p:nvGrpSpPr>
      <p:grpSpPr>
        <a:xfrm>
          <a:off x="0" y="0"/>
          <a:ext cx="0" cy="0"/>
          <a:chOff x="0" y="0"/>
          <a:chExt cx="0" cy="0"/>
        </a:xfrm>
      </p:grpSpPr>
      <p:sp>
        <p:nvSpPr>
          <p:cNvPr id="101" name="Google Shape;101;p9"/>
          <p:cNvSpPr txBox="1">
            <a:spLocks noGrp="1"/>
          </p:cNvSpPr>
          <p:nvPr>
            <p:ph type="title"/>
          </p:nvPr>
        </p:nvSpPr>
        <p:spPr>
          <a:xfrm>
            <a:off x="1204500" y="1289350"/>
            <a:ext cx="45912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2" name="Google Shape;102;p9"/>
          <p:cNvSpPr txBox="1">
            <a:spLocks noGrp="1"/>
          </p:cNvSpPr>
          <p:nvPr>
            <p:ph type="subTitle" idx="1"/>
          </p:nvPr>
        </p:nvSpPr>
        <p:spPr>
          <a:xfrm>
            <a:off x="1204500" y="2131150"/>
            <a:ext cx="4591200" cy="156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9"/>
          <p:cNvSpPr/>
          <p:nvPr/>
        </p:nvSpPr>
        <p:spPr>
          <a:xfrm>
            <a:off x="5795700" y="2432525"/>
            <a:ext cx="4685100" cy="46851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4" name="Google Shape;104;p9"/>
          <p:cNvPicPr preferRelativeResize="0"/>
          <p:nvPr/>
        </p:nvPicPr>
        <p:blipFill>
          <a:blip r:embed="rId3">
            <a:alphaModFix/>
          </a:blip>
          <a:stretch>
            <a:fillRect/>
          </a:stretch>
        </p:blipFill>
        <p:spPr>
          <a:xfrm rot="5400000">
            <a:off x="6266878" y="857225"/>
            <a:ext cx="3268650" cy="19808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3"/>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1">
  <p:cSld name="BLANK_1_1_1_1_1_1_1">
    <p:bg>
      <p:bgPr>
        <a:blipFill>
          <a:blip r:embed="rId2">
            <a:alphaModFix/>
          </a:blip>
          <a:stretch>
            <a:fillRect/>
          </a:stretch>
        </a:blipFill>
        <a:effectLst/>
      </p:bgPr>
    </p:bg>
    <p:spTree>
      <p:nvGrpSpPr>
        <p:cNvPr id="1" name="Shape 128"/>
        <p:cNvGrpSpPr/>
        <p:nvPr/>
      </p:nvGrpSpPr>
      <p:grpSpPr>
        <a:xfrm>
          <a:off x="0" y="0"/>
          <a:ext cx="0" cy="0"/>
          <a:chOff x="0" y="0"/>
          <a:chExt cx="0" cy="0"/>
        </a:xfrm>
      </p:grpSpPr>
      <p:sp>
        <p:nvSpPr>
          <p:cNvPr id="129" name="Google Shape;129;p14"/>
          <p:cNvSpPr/>
          <p:nvPr/>
        </p:nvSpPr>
        <p:spPr>
          <a:xfrm>
            <a:off x="5824775" y="-1199575"/>
            <a:ext cx="4685100" cy="46851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 name="Google Shape;130;p14"/>
          <p:cNvGrpSpPr/>
          <p:nvPr/>
        </p:nvGrpSpPr>
        <p:grpSpPr>
          <a:xfrm flipH="1">
            <a:off x="191" y="180418"/>
            <a:ext cx="2598996" cy="484774"/>
            <a:chOff x="1298650" y="3255600"/>
            <a:chExt cx="3427850" cy="639375"/>
          </a:xfrm>
        </p:grpSpPr>
        <p:sp>
          <p:nvSpPr>
            <p:cNvPr id="131" name="Google Shape;131;p14"/>
            <p:cNvSpPr/>
            <p:nvPr/>
          </p:nvSpPr>
          <p:spPr>
            <a:xfrm>
              <a:off x="1483200" y="3347875"/>
              <a:ext cx="3243300" cy="547100"/>
            </a:xfrm>
            <a:custGeom>
              <a:avLst/>
              <a:gdLst/>
              <a:ahLst/>
              <a:cxnLst/>
              <a:rect l="l" t="t" r="r" b="b"/>
              <a:pathLst>
                <a:path w="129732" h="21884" fill="none" extrusionOk="0">
                  <a:moveTo>
                    <a:pt x="129731" y="11311"/>
                  </a:moveTo>
                  <a:lnTo>
                    <a:pt x="100335" y="11311"/>
                  </a:lnTo>
                  <a:lnTo>
                    <a:pt x="89738" y="21884"/>
                  </a:lnTo>
                  <a:lnTo>
                    <a:pt x="34529" y="21884"/>
                  </a:lnTo>
                  <a:lnTo>
                    <a:pt x="12633" y="0"/>
                  </a:lnTo>
                  <a:lnTo>
                    <a:pt x="1" y="0"/>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4"/>
            <p:cNvSpPr/>
            <p:nvPr/>
          </p:nvSpPr>
          <p:spPr>
            <a:xfrm>
              <a:off x="1298650" y="3255600"/>
              <a:ext cx="184575" cy="184850"/>
            </a:xfrm>
            <a:custGeom>
              <a:avLst/>
              <a:gdLst/>
              <a:ahLst/>
              <a:cxnLst/>
              <a:rect l="l" t="t" r="r" b="b"/>
              <a:pathLst>
                <a:path w="7383" h="7394" fill="none" extrusionOk="0">
                  <a:moveTo>
                    <a:pt x="1" y="3691"/>
                  </a:moveTo>
                  <a:cubicBezTo>
                    <a:pt x="1" y="1643"/>
                    <a:pt x="1644" y="0"/>
                    <a:pt x="3692" y="0"/>
                  </a:cubicBezTo>
                  <a:cubicBezTo>
                    <a:pt x="5728" y="0"/>
                    <a:pt x="7383" y="1643"/>
                    <a:pt x="7383" y="3691"/>
                  </a:cubicBezTo>
                  <a:cubicBezTo>
                    <a:pt x="7383" y="5727"/>
                    <a:pt x="5728" y="7382"/>
                    <a:pt x="3692" y="7382"/>
                  </a:cubicBezTo>
                  <a:cubicBezTo>
                    <a:pt x="1644" y="7394"/>
                    <a:pt x="1" y="5727"/>
                    <a:pt x="1" y="3691"/>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14"/>
          <p:cNvSpPr txBox="1">
            <a:spLocks noGrp="1"/>
          </p:cNvSpPr>
          <p:nvPr>
            <p:ph type="title"/>
          </p:nvPr>
        </p:nvSpPr>
        <p:spPr>
          <a:xfrm>
            <a:off x="2092611" y="1852475"/>
            <a:ext cx="2254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4" name="Google Shape;134;p14"/>
          <p:cNvSpPr txBox="1">
            <a:spLocks noGrp="1"/>
          </p:cNvSpPr>
          <p:nvPr>
            <p:ph type="subTitle" idx="1"/>
          </p:nvPr>
        </p:nvSpPr>
        <p:spPr>
          <a:xfrm>
            <a:off x="2092610" y="2340722"/>
            <a:ext cx="2254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 name="Google Shape;135;p14"/>
          <p:cNvSpPr txBox="1">
            <a:spLocks noGrp="1"/>
          </p:cNvSpPr>
          <p:nvPr>
            <p:ph type="title" idx="2"/>
          </p:nvPr>
        </p:nvSpPr>
        <p:spPr>
          <a:xfrm>
            <a:off x="3444597" y="3567454"/>
            <a:ext cx="2254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6" name="Google Shape;136;p14"/>
          <p:cNvSpPr txBox="1">
            <a:spLocks noGrp="1"/>
          </p:cNvSpPr>
          <p:nvPr>
            <p:ph type="subTitle" idx="3"/>
          </p:nvPr>
        </p:nvSpPr>
        <p:spPr>
          <a:xfrm>
            <a:off x="3444594" y="4055700"/>
            <a:ext cx="2254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7" name="Google Shape;137;p14"/>
          <p:cNvSpPr txBox="1">
            <a:spLocks noGrp="1"/>
          </p:cNvSpPr>
          <p:nvPr>
            <p:ph type="title" idx="4"/>
          </p:nvPr>
        </p:nvSpPr>
        <p:spPr>
          <a:xfrm>
            <a:off x="4796582" y="1852475"/>
            <a:ext cx="2254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8" name="Google Shape;138;p14"/>
          <p:cNvSpPr txBox="1">
            <a:spLocks noGrp="1"/>
          </p:cNvSpPr>
          <p:nvPr>
            <p:ph type="subTitle" idx="5"/>
          </p:nvPr>
        </p:nvSpPr>
        <p:spPr>
          <a:xfrm>
            <a:off x="4796579" y="2340722"/>
            <a:ext cx="2254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14"/>
          <p:cNvSpPr txBox="1">
            <a:spLocks noGrp="1"/>
          </p:cNvSpPr>
          <p:nvPr>
            <p:ph type="title" idx="6"/>
          </p:nvPr>
        </p:nvSpPr>
        <p:spPr>
          <a:xfrm>
            <a:off x="6148568" y="3567454"/>
            <a:ext cx="2254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0" name="Google Shape;140;p14"/>
          <p:cNvSpPr txBox="1">
            <a:spLocks noGrp="1"/>
          </p:cNvSpPr>
          <p:nvPr>
            <p:ph type="subTitle" idx="7"/>
          </p:nvPr>
        </p:nvSpPr>
        <p:spPr>
          <a:xfrm>
            <a:off x="6148564" y="4055700"/>
            <a:ext cx="2254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14"/>
          <p:cNvSpPr txBox="1">
            <a:spLocks noGrp="1"/>
          </p:cNvSpPr>
          <p:nvPr>
            <p:ph type="title" idx="8"/>
          </p:nvPr>
        </p:nvSpPr>
        <p:spPr>
          <a:xfrm>
            <a:off x="720000" y="4371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2" name="Google Shape;142;p14"/>
          <p:cNvSpPr txBox="1">
            <a:spLocks noGrp="1"/>
          </p:cNvSpPr>
          <p:nvPr>
            <p:ph type="title" idx="9"/>
          </p:nvPr>
        </p:nvSpPr>
        <p:spPr>
          <a:xfrm>
            <a:off x="740625" y="3567454"/>
            <a:ext cx="2254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3" name="Google Shape;143;p14"/>
          <p:cNvSpPr txBox="1">
            <a:spLocks noGrp="1"/>
          </p:cNvSpPr>
          <p:nvPr>
            <p:ph type="subTitle" idx="13"/>
          </p:nvPr>
        </p:nvSpPr>
        <p:spPr>
          <a:xfrm>
            <a:off x="740625" y="4055700"/>
            <a:ext cx="2254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14"/>
          <p:cNvSpPr txBox="1">
            <a:spLocks noGrp="1"/>
          </p:cNvSpPr>
          <p:nvPr>
            <p:ph type="title" idx="14" hasCustomPrompt="1"/>
          </p:nvPr>
        </p:nvSpPr>
        <p:spPr>
          <a:xfrm>
            <a:off x="1421175" y="3059338"/>
            <a:ext cx="818100" cy="484800"/>
          </a:xfrm>
          <a:prstGeom prst="rect">
            <a:avLst/>
          </a:prstGeom>
          <a:effectLst>
            <a:outerShdw blurRad="114300" dist="19050" dir="276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Clr>
                <a:schemeClr val="dk2"/>
              </a:buClr>
              <a:buSzPts val="2500"/>
              <a:buNone/>
              <a:defRPr sz="2500"/>
            </a:lvl1pPr>
            <a:lvl2pPr lvl="1" algn="ctr" rtl="0">
              <a:spcBef>
                <a:spcPts val="0"/>
              </a:spcBef>
              <a:spcAft>
                <a:spcPts val="0"/>
              </a:spcAft>
              <a:buClr>
                <a:schemeClr val="dk2"/>
              </a:buClr>
              <a:buSzPts val="2500"/>
              <a:buNone/>
              <a:defRPr sz="2500">
                <a:solidFill>
                  <a:schemeClr val="dk2"/>
                </a:solidFill>
              </a:defRPr>
            </a:lvl2pPr>
            <a:lvl3pPr lvl="2" algn="ctr" rtl="0">
              <a:spcBef>
                <a:spcPts val="0"/>
              </a:spcBef>
              <a:spcAft>
                <a:spcPts val="0"/>
              </a:spcAft>
              <a:buClr>
                <a:schemeClr val="dk2"/>
              </a:buClr>
              <a:buSzPts val="2500"/>
              <a:buNone/>
              <a:defRPr sz="2500">
                <a:solidFill>
                  <a:schemeClr val="dk2"/>
                </a:solidFill>
              </a:defRPr>
            </a:lvl3pPr>
            <a:lvl4pPr lvl="3" algn="ctr" rtl="0">
              <a:spcBef>
                <a:spcPts val="0"/>
              </a:spcBef>
              <a:spcAft>
                <a:spcPts val="0"/>
              </a:spcAft>
              <a:buClr>
                <a:schemeClr val="dk2"/>
              </a:buClr>
              <a:buSzPts val="2500"/>
              <a:buNone/>
              <a:defRPr sz="2500">
                <a:solidFill>
                  <a:schemeClr val="dk2"/>
                </a:solidFill>
              </a:defRPr>
            </a:lvl4pPr>
            <a:lvl5pPr lvl="4" algn="ctr" rtl="0">
              <a:spcBef>
                <a:spcPts val="0"/>
              </a:spcBef>
              <a:spcAft>
                <a:spcPts val="0"/>
              </a:spcAft>
              <a:buClr>
                <a:schemeClr val="dk2"/>
              </a:buClr>
              <a:buSzPts val="2500"/>
              <a:buNone/>
              <a:defRPr sz="2500">
                <a:solidFill>
                  <a:schemeClr val="dk2"/>
                </a:solidFill>
              </a:defRPr>
            </a:lvl5pPr>
            <a:lvl6pPr lvl="5" algn="ctr" rtl="0">
              <a:spcBef>
                <a:spcPts val="0"/>
              </a:spcBef>
              <a:spcAft>
                <a:spcPts val="0"/>
              </a:spcAft>
              <a:buClr>
                <a:schemeClr val="dk2"/>
              </a:buClr>
              <a:buSzPts val="2500"/>
              <a:buNone/>
              <a:defRPr sz="2500">
                <a:solidFill>
                  <a:schemeClr val="dk2"/>
                </a:solidFill>
              </a:defRPr>
            </a:lvl6pPr>
            <a:lvl7pPr lvl="6" algn="ctr" rtl="0">
              <a:spcBef>
                <a:spcPts val="0"/>
              </a:spcBef>
              <a:spcAft>
                <a:spcPts val="0"/>
              </a:spcAft>
              <a:buClr>
                <a:schemeClr val="dk2"/>
              </a:buClr>
              <a:buSzPts val="2500"/>
              <a:buNone/>
              <a:defRPr sz="2500">
                <a:solidFill>
                  <a:schemeClr val="dk2"/>
                </a:solidFill>
              </a:defRPr>
            </a:lvl7pPr>
            <a:lvl8pPr lvl="7" algn="ctr" rtl="0">
              <a:spcBef>
                <a:spcPts val="0"/>
              </a:spcBef>
              <a:spcAft>
                <a:spcPts val="0"/>
              </a:spcAft>
              <a:buClr>
                <a:schemeClr val="dk2"/>
              </a:buClr>
              <a:buSzPts val="2500"/>
              <a:buNone/>
              <a:defRPr sz="2500">
                <a:solidFill>
                  <a:schemeClr val="dk2"/>
                </a:solidFill>
              </a:defRPr>
            </a:lvl8pPr>
            <a:lvl9pPr lvl="8" algn="ctr" rtl="0">
              <a:spcBef>
                <a:spcPts val="0"/>
              </a:spcBef>
              <a:spcAft>
                <a:spcPts val="0"/>
              </a:spcAft>
              <a:buClr>
                <a:schemeClr val="dk2"/>
              </a:buClr>
              <a:buSzPts val="2500"/>
              <a:buNone/>
              <a:defRPr sz="2500">
                <a:solidFill>
                  <a:schemeClr val="dk2"/>
                </a:solidFill>
              </a:defRPr>
            </a:lvl9pPr>
          </a:lstStyle>
          <a:p>
            <a:r>
              <a:t>xx%</a:t>
            </a:r>
          </a:p>
        </p:txBody>
      </p:sp>
      <p:sp>
        <p:nvSpPr>
          <p:cNvPr id="145" name="Google Shape;145;p14"/>
          <p:cNvSpPr txBox="1">
            <a:spLocks noGrp="1"/>
          </p:cNvSpPr>
          <p:nvPr>
            <p:ph type="title" idx="15" hasCustomPrompt="1"/>
          </p:nvPr>
        </p:nvSpPr>
        <p:spPr>
          <a:xfrm>
            <a:off x="4142300" y="3059338"/>
            <a:ext cx="818100" cy="484800"/>
          </a:xfrm>
          <a:prstGeom prst="rect">
            <a:avLst/>
          </a:prstGeom>
          <a:effectLst>
            <a:outerShdw blurRad="114300" dist="19050" dir="276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Clr>
                <a:schemeClr val="dk2"/>
              </a:buClr>
              <a:buSzPts val="2500"/>
              <a:buNone/>
              <a:defRPr sz="2500"/>
            </a:lvl1pPr>
            <a:lvl2pPr lvl="1" algn="ctr" rtl="0">
              <a:spcBef>
                <a:spcPts val="0"/>
              </a:spcBef>
              <a:spcAft>
                <a:spcPts val="0"/>
              </a:spcAft>
              <a:buClr>
                <a:schemeClr val="dk2"/>
              </a:buClr>
              <a:buSzPts val="2500"/>
              <a:buNone/>
              <a:defRPr sz="2500">
                <a:solidFill>
                  <a:schemeClr val="dk2"/>
                </a:solidFill>
              </a:defRPr>
            </a:lvl2pPr>
            <a:lvl3pPr lvl="2" algn="ctr" rtl="0">
              <a:spcBef>
                <a:spcPts val="0"/>
              </a:spcBef>
              <a:spcAft>
                <a:spcPts val="0"/>
              </a:spcAft>
              <a:buClr>
                <a:schemeClr val="dk2"/>
              </a:buClr>
              <a:buSzPts val="2500"/>
              <a:buNone/>
              <a:defRPr sz="2500">
                <a:solidFill>
                  <a:schemeClr val="dk2"/>
                </a:solidFill>
              </a:defRPr>
            </a:lvl3pPr>
            <a:lvl4pPr lvl="3" algn="ctr" rtl="0">
              <a:spcBef>
                <a:spcPts val="0"/>
              </a:spcBef>
              <a:spcAft>
                <a:spcPts val="0"/>
              </a:spcAft>
              <a:buClr>
                <a:schemeClr val="dk2"/>
              </a:buClr>
              <a:buSzPts val="2500"/>
              <a:buNone/>
              <a:defRPr sz="2500">
                <a:solidFill>
                  <a:schemeClr val="dk2"/>
                </a:solidFill>
              </a:defRPr>
            </a:lvl4pPr>
            <a:lvl5pPr lvl="4" algn="ctr" rtl="0">
              <a:spcBef>
                <a:spcPts val="0"/>
              </a:spcBef>
              <a:spcAft>
                <a:spcPts val="0"/>
              </a:spcAft>
              <a:buClr>
                <a:schemeClr val="dk2"/>
              </a:buClr>
              <a:buSzPts val="2500"/>
              <a:buNone/>
              <a:defRPr sz="2500">
                <a:solidFill>
                  <a:schemeClr val="dk2"/>
                </a:solidFill>
              </a:defRPr>
            </a:lvl5pPr>
            <a:lvl6pPr lvl="5" algn="ctr" rtl="0">
              <a:spcBef>
                <a:spcPts val="0"/>
              </a:spcBef>
              <a:spcAft>
                <a:spcPts val="0"/>
              </a:spcAft>
              <a:buClr>
                <a:schemeClr val="dk2"/>
              </a:buClr>
              <a:buSzPts val="2500"/>
              <a:buNone/>
              <a:defRPr sz="2500">
                <a:solidFill>
                  <a:schemeClr val="dk2"/>
                </a:solidFill>
              </a:defRPr>
            </a:lvl6pPr>
            <a:lvl7pPr lvl="6" algn="ctr" rtl="0">
              <a:spcBef>
                <a:spcPts val="0"/>
              </a:spcBef>
              <a:spcAft>
                <a:spcPts val="0"/>
              </a:spcAft>
              <a:buClr>
                <a:schemeClr val="dk2"/>
              </a:buClr>
              <a:buSzPts val="2500"/>
              <a:buNone/>
              <a:defRPr sz="2500">
                <a:solidFill>
                  <a:schemeClr val="dk2"/>
                </a:solidFill>
              </a:defRPr>
            </a:lvl7pPr>
            <a:lvl8pPr lvl="7" algn="ctr" rtl="0">
              <a:spcBef>
                <a:spcPts val="0"/>
              </a:spcBef>
              <a:spcAft>
                <a:spcPts val="0"/>
              </a:spcAft>
              <a:buClr>
                <a:schemeClr val="dk2"/>
              </a:buClr>
              <a:buSzPts val="2500"/>
              <a:buNone/>
              <a:defRPr sz="2500">
                <a:solidFill>
                  <a:schemeClr val="dk2"/>
                </a:solidFill>
              </a:defRPr>
            </a:lvl8pPr>
            <a:lvl9pPr lvl="8" algn="ctr" rtl="0">
              <a:spcBef>
                <a:spcPts val="0"/>
              </a:spcBef>
              <a:spcAft>
                <a:spcPts val="0"/>
              </a:spcAft>
              <a:buClr>
                <a:schemeClr val="dk2"/>
              </a:buClr>
              <a:buSzPts val="2500"/>
              <a:buNone/>
              <a:defRPr sz="2500">
                <a:solidFill>
                  <a:schemeClr val="dk2"/>
                </a:solidFill>
              </a:defRPr>
            </a:lvl9pPr>
          </a:lstStyle>
          <a:p>
            <a:r>
              <a:t>xx%</a:t>
            </a:r>
          </a:p>
        </p:txBody>
      </p:sp>
      <p:sp>
        <p:nvSpPr>
          <p:cNvPr id="146" name="Google Shape;146;p14"/>
          <p:cNvSpPr txBox="1">
            <a:spLocks noGrp="1"/>
          </p:cNvSpPr>
          <p:nvPr>
            <p:ph type="title" idx="16" hasCustomPrompt="1"/>
          </p:nvPr>
        </p:nvSpPr>
        <p:spPr>
          <a:xfrm>
            <a:off x="6863425" y="3059338"/>
            <a:ext cx="818100" cy="484800"/>
          </a:xfrm>
          <a:prstGeom prst="rect">
            <a:avLst/>
          </a:prstGeom>
          <a:effectLst>
            <a:outerShdw blurRad="114300" dist="19050" dir="276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Clr>
                <a:schemeClr val="dk2"/>
              </a:buClr>
              <a:buSzPts val="2500"/>
              <a:buNone/>
              <a:defRPr sz="2500"/>
            </a:lvl1pPr>
            <a:lvl2pPr lvl="1" algn="ctr" rtl="0">
              <a:spcBef>
                <a:spcPts val="0"/>
              </a:spcBef>
              <a:spcAft>
                <a:spcPts val="0"/>
              </a:spcAft>
              <a:buClr>
                <a:schemeClr val="dk2"/>
              </a:buClr>
              <a:buSzPts val="2500"/>
              <a:buNone/>
              <a:defRPr sz="2500">
                <a:solidFill>
                  <a:schemeClr val="dk2"/>
                </a:solidFill>
              </a:defRPr>
            </a:lvl2pPr>
            <a:lvl3pPr lvl="2" algn="ctr" rtl="0">
              <a:spcBef>
                <a:spcPts val="0"/>
              </a:spcBef>
              <a:spcAft>
                <a:spcPts val="0"/>
              </a:spcAft>
              <a:buClr>
                <a:schemeClr val="dk2"/>
              </a:buClr>
              <a:buSzPts val="2500"/>
              <a:buNone/>
              <a:defRPr sz="2500">
                <a:solidFill>
                  <a:schemeClr val="dk2"/>
                </a:solidFill>
              </a:defRPr>
            </a:lvl3pPr>
            <a:lvl4pPr lvl="3" algn="ctr" rtl="0">
              <a:spcBef>
                <a:spcPts val="0"/>
              </a:spcBef>
              <a:spcAft>
                <a:spcPts val="0"/>
              </a:spcAft>
              <a:buClr>
                <a:schemeClr val="dk2"/>
              </a:buClr>
              <a:buSzPts val="2500"/>
              <a:buNone/>
              <a:defRPr sz="2500">
                <a:solidFill>
                  <a:schemeClr val="dk2"/>
                </a:solidFill>
              </a:defRPr>
            </a:lvl4pPr>
            <a:lvl5pPr lvl="4" algn="ctr" rtl="0">
              <a:spcBef>
                <a:spcPts val="0"/>
              </a:spcBef>
              <a:spcAft>
                <a:spcPts val="0"/>
              </a:spcAft>
              <a:buClr>
                <a:schemeClr val="dk2"/>
              </a:buClr>
              <a:buSzPts val="2500"/>
              <a:buNone/>
              <a:defRPr sz="2500">
                <a:solidFill>
                  <a:schemeClr val="dk2"/>
                </a:solidFill>
              </a:defRPr>
            </a:lvl5pPr>
            <a:lvl6pPr lvl="5" algn="ctr" rtl="0">
              <a:spcBef>
                <a:spcPts val="0"/>
              </a:spcBef>
              <a:spcAft>
                <a:spcPts val="0"/>
              </a:spcAft>
              <a:buClr>
                <a:schemeClr val="dk2"/>
              </a:buClr>
              <a:buSzPts val="2500"/>
              <a:buNone/>
              <a:defRPr sz="2500">
                <a:solidFill>
                  <a:schemeClr val="dk2"/>
                </a:solidFill>
              </a:defRPr>
            </a:lvl6pPr>
            <a:lvl7pPr lvl="6" algn="ctr" rtl="0">
              <a:spcBef>
                <a:spcPts val="0"/>
              </a:spcBef>
              <a:spcAft>
                <a:spcPts val="0"/>
              </a:spcAft>
              <a:buClr>
                <a:schemeClr val="dk2"/>
              </a:buClr>
              <a:buSzPts val="2500"/>
              <a:buNone/>
              <a:defRPr sz="2500">
                <a:solidFill>
                  <a:schemeClr val="dk2"/>
                </a:solidFill>
              </a:defRPr>
            </a:lvl7pPr>
            <a:lvl8pPr lvl="7" algn="ctr" rtl="0">
              <a:spcBef>
                <a:spcPts val="0"/>
              </a:spcBef>
              <a:spcAft>
                <a:spcPts val="0"/>
              </a:spcAft>
              <a:buClr>
                <a:schemeClr val="dk2"/>
              </a:buClr>
              <a:buSzPts val="2500"/>
              <a:buNone/>
              <a:defRPr sz="2500">
                <a:solidFill>
                  <a:schemeClr val="dk2"/>
                </a:solidFill>
              </a:defRPr>
            </a:lvl8pPr>
            <a:lvl9pPr lvl="8" algn="ctr" rtl="0">
              <a:spcBef>
                <a:spcPts val="0"/>
              </a:spcBef>
              <a:spcAft>
                <a:spcPts val="0"/>
              </a:spcAft>
              <a:buClr>
                <a:schemeClr val="dk2"/>
              </a:buClr>
              <a:buSzPts val="2500"/>
              <a:buNone/>
              <a:defRPr sz="2500">
                <a:solidFill>
                  <a:schemeClr val="dk2"/>
                </a:solidFill>
              </a:defRPr>
            </a:lvl9pPr>
          </a:lstStyle>
          <a:p>
            <a:r>
              <a:t>xx%</a:t>
            </a:r>
          </a:p>
        </p:txBody>
      </p:sp>
      <p:sp>
        <p:nvSpPr>
          <p:cNvPr id="147" name="Google Shape;147;p14"/>
          <p:cNvSpPr txBox="1">
            <a:spLocks noGrp="1"/>
          </p:cNvSpPr>
          <p:nvPr>
            <p:ph type="title" idx="17" hasCustomPrompt="1"/>
          </p:nvPr>
        </p:nvSpPr>
        <p:spPr>
          <a:xfrm>
            <a:off x="5502863" y="1344375"/>
            <a:ext cx="818100" cy="484800"/>
          </a:xfrm>
          <a:prstGeom prst="rect">
            <a:avLst/>
          </a:prstGeom>
          <a:effectLst>
            <a:outerShdw blurRad="114300" dist="19050" dir="276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Clr>
                <a:schemeClr val="dk2"/>
              </a:buClr>
              <a:buSzPts val="2500"/>
              <a:buNone/>
              <a:defRPr sz="2500"/>
            </a:lvl1pPr>
            <a:lvl2pPr lvl="1" algn="ctr" rtl="0">
              <a:spcBef>
                <a:spcPts val="0"/>
              </a:spcBef>
              <a:spcAft>
                <a:spcPts val="0"/>
              </a:spcAft>
              <a:buClr>
                <a:schemeClr val="dk2"/>
              </a:buClr>
              <a:buSzPts val="2500"/>
              <a:buNone/>
              <a:defRPr sz="2500">
                <a:solidFill>
                  <a:schemeClr val="dk2"/>
                </a:solidFill>
              </a:defRPr>
            </a:lvl2pPr>
            <a:lvl3pPr lvl="2" algn="ctr" rtl="0">
              <a:spcBef>
                <a:spcPts val="0"/>
              </a:spcBef>
              <a:spcAft>
                <a:spcPts val="0"/>
              </a:spcAft>
              <a:buClr>
                <a:schemeClr val="dk2"/>
              </a:buClr>
              <a:buSzPts val="2500"/>
              <a:buNone/>
              <a:defRPr sz="2500">
                <a:solidFill>
                  <a:schemeClr val="dk2"/>
                </a:solidFill>
              </a:defRPr>
            </a:lvl3pPr>
            <a:lvl4pPr lvl="3" algn="ctr" rtl="0">
              <a:spcBef>
                <a:spcPts val="0"/>
              </a:spcBef>
              <a:spcAft>
                <a:spcPts val="0"/>
              </a:spcAft>
              <a:buClr>
                <a:schemeClr val="dk2"/>
              </a:buClr>
              <a:buSzPts val="2500"/>
              <a:buNone/>
              <a:defRPr sz="2500">
                <a:solidFill>
                  <a:schemeClr val="dk2"/>
                </a:solidFill>
              </a:defRPr>
            </a:lvl4pPr>
            <a:lvl5pPr lvl="4" algn="ctr" rtl="0">
              <a:spcBef>
                <a:spcPts val="0"/>
              </a:spcBef>
              <a:spcAft>
                <a:spcPts val="0"/>
              </a:spcAft>
              <a:buClr>
                <a:schemeClr val="dk2"/>
              </a:buClr>
              <a:buSzPts val="2500"/>
              <a:buNone/>
              <a:defRPr sz="2500">
                <a:solidFill>
                  <a:schemeClr val="dk2"/>
                </a:solidFill>
              </a:defRPr>
            </a:lvl5pPr>
            <a:lvl6pPr lvl="5" algn="ctr" rtl="0">
              <a:spcBef>
                <a:spcPts val="0"/>
              </a:spcBef>
              <a:spcAft>
                <a:spcPts val="0"/>
              </a:spcAft>
              <a:buClr>
                <a:schemeClr val="dk2"/>
              </a:buClr>
              <a:buSzPts val="2500"/>
              <a:buNone/>
              <a:defRPr sz="2500">
                <a:solidFill>
                  <a:schemeClr val="dk2"/>
                </a:solidFill>
              </a:defRPr>
            </a:lvl6pPr>
            <a:lvl7pPr lvl="6" algn="ctr" rtl="0">
              <a:spcBef>
                <a:spcPts val="0"/>
              </a:spcBef>
              <a:spcAft>
                <a:spcPts val="0"/>
              </a:spcAft>
              <a:buClr>
                <a:schemeClr val="dk2"/>
              </a:buClr>
              <a:buSzPts val="2500"/>
              <a:buNone/>
              <a:defRPr sz="2500">
                <a:solidFill>
                  <a:schemeClr val="dk2"/>
                </a:solidFill>
              </a:defRPr>
            </a:lvl7pPr>
            <a:lvl8pPr lvl="7" algn="ctr" rtl="0">
              <a:spcBef>
                <a:spcPts val="0"/>
              </a:spcBef>
              <a:spcAft>
                <a:spcPts val="0"/>
              </a:spcAft>
              <a:buClr>
                <a:schemeClr val="dk2"/>
              </a:buClr>
              <a:buSzPts val="2500"/>
              <a:buNone/>
              <a:defRPr sz="2500">
                <a:solidFill>
                  <a:schemeClr val="dk2"/>
                </a:solidFill>
              </a:defRPr>
            </a:lvl8pPr>
            <a:lvl9pPr lvl="8" algn="ctr" rtl="0">
              <a:spcBef>
                <a:spcPts val="0"/>
              </a:spcBef>
              <a:spcAft>
                <a:spcPts val="0"/>
              </a:spcAft>
              <a:buClr>
                <a:schemeClr val="dk2"/>
              </a:buClr>
              <a:buSzPts val="2500"/>
              <a:buNone/>
              <a:defRPr sz="2500">
                <a:solidFill>
                  <a:schemeClr val="dk2"/>
                </a:solidFill>
              </a:defRPr>
            </a:lvl9pPr>
          </a:lstStyle>
          <a:p>
            <a:r>
              <a:t>xx%</a:t>
            </a:r>
          </a:p>
        </p:txBody>
      </p:sp>
      <p:sp>
        <p:nvSpPr>
          <p:cNvPr id="148" name="Google Shape;148;p14"/>
          <p:cNvSpPr txBox="1">
            <a:spLocks noGrp="1"/>
          </p:cNvSpPr>
          <p:nvPr>
            <p:ph type="title" idx="18" hasCustomPrompt="1"/>
          </p:nvPr>
        </p:nvSpPr>
        <p:spPr>
          <a:xfrm>
            <a:off x="2781738" y="1344375"/>
            <a:ext cx="818100" cy="484800"/>
          </a:xfrm>
          <a:prstGeom prst="rect">
            <a:avLst/>
          </a:prstGeom>
          <a:effectLst>
            <a:outerShdw blurRad="114300" dist="19050" dir="276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Clr>
                <a:schemeClr val="dk2"/>
              </a:buClr>
              <a:buSzPts val="2500"/>
              <a:buNone/>
              <a:defRPr sz="2500"/>
            </a:lvl1pPr>
            <a:lvl2pPr lvl="1" algn="ctr" rtl="0">
              <a:spcBef>
                <a:spcPts val="0"/>
              </a:spcBef>
              <a:spcAft>
                <a:spcPts val="0"/>
              </a:spcAft>
              <a:buClr>
                <a:schemeClr val="dk2"/>
              </a:buClr>
              <a:buSzPts val="2500"/>
              <a:buNone/>
              <a:defRPr sz="2500">
                <a:solidFill>
                  <a:schemeClr val="dk2"/>
                </a:solidFill>
              </a:defRPr>
            </a:lvl2pPr>
            <a:lvl3pPr lvl="2" algn="ctr" rtl="0">
              <a:spcBef>
                <a:spcPts val="0"/>
              </a:spcBef>
              <a:spcAft>
                <a:spcPts val="0"/>
              </a:spcAft>
              <a:buClr>
                <a:schemeClr val="dk2"/>
              </a:buClr>
              <a:buSzPts val="2500"/>
              <a:buNone/>
              <a:defRPr sz="2500">
                <a:solidFill>
                  <a:schemeClr val="dk2"/>
                </a:solidFill>
              </a:defRPr>
            </a:lvl3pPr>
            <a:lvl4pPr lvl="3" algn="ctr" rtl="0">
              <a:spcBef>
                <a:spcPts val="0"/>
              </a:spcBef>
              <a:spcAft>
                <a:spcPts val="0"/>
              </a:spcAft>
              <a:buClr>
                <a:schemeClr val="dk2"/>
              </a:buClr>
              <a:buSzPts val="2500"/>
              <a:buNone/>
              <a:defRPr sz="2500">
                <a:solidFill>
                  <a:schemeClr val="dk2"/>
                </a:solidFill>
              </a:defRPr>
            </a:lvl4pPr>
            <a:lvl5pPr lvl="4" algn="ctr" rtl="0">
              <a:spcBef>
                <a:spcPts val="0"/>
              </a:spcBef>
              <a:spcAft>
                <a:spcPts val="0"/>
              </a:spcAft>
              <a:buClr>
                <a:schemeClr val="dk2"/>
              </a:buClr>
              <a:buSzPts val="2500"/>
              <a:buNone/>
              <a:defRPr sz="2500">
                <a:solidFill>
                  <a:schemeClr val="dk2"/>
                </a:solidFill>
              </a:defRPr>
            </a:lvl5pPr>
            <a:lvl6pPr lvl="5" algn="ctr" rtl="0">
              <a:spcBef>
                <a:spcPts val="0"/>
              </a:spcBef>
              <a:spcAft>
                <a:spcPts val="0"/>
              </a:spcAft>
              <a:buClr>
                <a:schemeClr val="dk2"/>
              </a:buClr>
              <a:buSzPts val="2500"/>
              <a:buNone/>
              <a:defRPr sz="2500">
                <a:solidFill>
                  <a:schemeClr val="dk2"/>
                </a:solidFill>
              </a:defRPr>
            </a:lvl6pPr>
            <a:lvl7pPr lvl="6" algn="ctr" rtl="0">
              <a:spcBef>
                <a:spcPts val="0"/>
              </a:spcBef>
              <a:spcAft>
                <a:spcPts val="0"/>
              </a:spcAft>
              <a:buClr>
                <a:schemeClr val="dk2"/>
              </a:buClr>
              <a:buSzPts val="2500"/>
              <a:buNone/>
              <a:defRPr sz="2500">
                <a:solidFill>
                  <a:schemeClr val="dk2"/>
                </a:solidFill>
              </a:defRPr>
            </a:lvl7pPr>
            <a:lvl8pPr lvl="7" algn="ctr" rtl="0">
              <a:spcBef>
                <a:spcPts val="0"/>
              </a:spcBef>
              <a:spcAft>
                <a:spcPts val="0"/>
              </a:spcAft>
              <a:buClr>
                <a:schemeClr val="dk2"/>
              </a:buClr>
              <a:buSzPts val="2500"/>
              <a:buNone/>
              <a:defRPr sz="2500">
                <a:solidFill>
                  <a:schemeClr val="dk2"/>
                </a:solidFill>
              </a:defRPr>
            </a:lvl8pPr>
            <a:lvl9pPr lvl="8" algn="ctr" rtl="0">
              <a:spcBef>
                <a:spcPts val="0"/>
              </a:spcBef>
              <a:spcAft>
                <a:spcPts val="0"/>
              </a:spcAft>
              <a:buClr>
                <a:schemeClr val="dk2"/>
              </a:buClr>
              <a:buSzPts val="2500"/>
              <a:buNone/>
              <a:defRPr sz="2500">
                <a:solidFill>
                  <a:schemeClr val="dk2"/>
                </a:solidFill>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2">
  <p:cSld name="CUSTOM_4">
    <p:bg>
      <p:bgPr>
        <a:blipFill>
          <a:blip r:embed="rId2">
            <a:alphaModFix/>
          </a:blip>
          <a:stretch>
            <a:fillRect/>
          </a:stretch>
        </a:blipFill>
        <a:effectLst/>
      </p:bgPr>
    </p:bg>
    <p:spTree>
      <p:nvGrpSpPr>
        <p:cNvPr id="1" name="Shape 181"/>
        <p:cNvGrpSpPr/>
        <p:nvPr/>
      </p:nvGrpSpPr>
      <p:grpSpPr>
        <a:xfrm>
          <a:off x="0" y="0"/>
          <a:ext cx="0" cy="0"/>
          <a:chOff x="0" y="0"/>
          <a:chExt cx="0" cy="0"/>
        </a:xfrm>
      </p:grpSpPr>
      <p:sp>
        <p:nvSpPr>
          <p:cNvPr id="182" name="Google Shape;182;p20"/>
          <p:cNvSpPr/>
          <p:nvPr/>
        </p:nvSpPr>
        <p:spPr>
          <a:xfrm rot="10800000" flipH="1">
            <a:off x="6579400" y="-1048150"/>
            <a:ext cx="3308400" cy="33084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1597000" y="1616600"/>
            <a:ext cx="4982400" cy="49824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0"/>
          <p:cNvSpPr txBox="1">
            <a:spLocks noGrp="1"/>
          </p:cNvSpPr>
          <p:nvPr>
            <p:ph type="title"/>
          </p:nvPr>
        </p:nvSpPr>
        <p:spPr>
          <a:xfrm>
            <a:off x="842475" y="968900"/>
            <a:ext cx="3506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5" name="Google Shape;185;p20"/>
          <p:cNvSpPr txBox="1">
            <a:spLocks noGrp="1"/>
          </p:cNvSpPr>
          <p:nvPr>
            <p:ph type="subTitle" idx="1"/>
          </p:nvPr>
        </p:nvSpPr>
        <p:spPr>
          <a:xfrm>
            <a:off x="842475" y="1659400"/>
            <a:ext cx="3506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6" name="Google Shape;186;p20"/>
          <p:cNvSpPr/>
          <p:nvPr/>
        </p:nvSpPr>
        <p:spPr>
          <a:xfrm>
            <a:off x="7670175" y="374000"/>
            <a:ext cx="513300" cy="4641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a:off x="8345300" y="374000"/>
            <a:ext cx="513300" cy="4641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20"/>
          <p:cNvGrpSpPr/>
          <p:nvPr/>
        </p:nvGrpSpPr>
        <p:grpSpPr>
          <a:xfrm>
            <a:off x="5593730" y="574087"/>
            <a:ext cx="1160092" cy="63948"/>
            <a:chOff x="3779200" y="1371600"/>
            <a:chExt cx="1992600" cy="109500"/>
          </a:xfrm>
        </p:grpSpPr>
        <p:sp>
          <p:nvSpPr>
            <p:cNvPr id="189" name="Google Shape;189;p20"/>
            <p:cNvSpPr/>
            <p:nvPr/>
          </p:nvSpPr>
          <p:spPr>
            <a:xfrm>
              <a:off x="37792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415582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p:nvPr/>
          </p:nvSpPr>
          <p:spPr>
            <a:xfrm>
              <a:off x="453244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0"/>
            <p:cNvSpPr/>
            <p:nvPr/>
          </p:nvSpPr>
          <p:spPr>
            <a:xfrm>
              <a:off x="490906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0"/>
            <p:cNvSpPr/>
            <p:nvPr/>
          </p:nvSpPr>
          <p:spPr>
            <a:xfrm>
              <a:off x="528568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0"/>
            <p:cNvSpPr/>
            <p:nvPr/>
          </p:nvSpPr>
          <p:spPr>
            <a:xfrm>
              <a:off x="56623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5" name="Google Shape;195;p20"/>
          <p:cNvPicPr preferRelativeResize="0"/>
          <p:nvPr/>
        </p:nvPicPr>
        <p:blipFill rotWithShape="1">
          <a:blip r:embed="rId3">
            <a:alphaModFix/>
          </a:blip>
          <a:srcRect b="33936"/>
          <a:stretch/>
        </p:blipFill>
        <p:spPr>
          <a:xfrm>
            <a:off x="108675" y="3803150"/>
            <a:ext cx="3347900" cy="1340349"/>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1">
  <p:cSld name="CUSTOM_10_1">
    <p:bg>
      <p:bgPr>
        <a:blipFill>
          <a:blip r:embed="rId2">
            <a:alphaModFix/>
          </a:blip>
          <a:stretch>
            <a:fillRect/>
          </a:stretch>
        </a:blipFill>
        <a:effectLst/>
      </p:bgPr>
    </p:bg>
    <p:spTree>
      <p:nvGrpSpPr>
        <p:cNvPr id="1" name="Shape 235"/>
        <p:cNvGrpSpPr/>
        <p:nvPr/>
      </p:nvGrpSpPr>
      <p:grpSpPr>
        <a:xfrm>
          <a:off x="0" y="0"/>
          <a:ext cx="0" cy="0"/>
          <a:chOff x="0" y="0"/>
          <a:chExt cx="0" cy="0"/>
        </a:xfrm>
      </p:grpSpPr>
      <p:sp>
        <p:nvSpPr>
          <p:cNvPr id="236" name="Google Shape;236;p30"/>
          <p:cNvSpPr/>
          <p:nvPr/>
        </p:nvSpPr>
        <p:spPr>
          <a:xfrm>
            <a:off x="533426" y="-1466850"/>
            <a:ext cx="8077200" cy="80772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0"/>
          <p:cNvSpPr txBox="1">
            <a:spLocks noGrp="1"/>
          </p:cNvSpPr>
          <p:nvPr>
            <p:ph type="title"/>
          </p:nvPr>
        </p:nvSpPr>
        <p:spPr>
          <a:xfrm>
            <a:off x="1643638" y="2112963"/>
            <a:ext cx="25056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8" name="Google Shape;238;p30"/>
          <p:cNvSpPr txBox="1">
            <a:spLocks noGrp="1"/>
          </p:cNvSpPr>
          <p:nvPr>
            <p:ph type="title" idx="2"/>
          </p:nvPr>
        </p:nvSpPr>
        <p:spPr>
          <a:xfrm>
            <a:off x="4994750" y="2112963"/>
            <a:ext cx="25056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9" name="Google Shape;239;p30"/>
          <p:cNvSpPr txBox="1">
            <a:spLocks noGrp="1"/>
          </p:cNvSpPr>
          <p:nvPr>
            <p:ph type="subTitle" idx="1"/>
          </p:nvPr>
        </p:nvSpPr>
        <p:spPr>
          <a:xfrm>
            <a:off x="4994747" y="2621735"/>
            <a:ext cx="2505600" cy="1262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40" name="Google Shape;240;p30"/>
          <p:cNvSpPr txBox="1">
            <a:spLocks noGrp="1"/>
          </p:cNvSpPr>
          <p:nvPr>
            <p:ph type="subTitle" idx="3"/>
          </p:nvPr>
        </p:nvSpPr>
        <p:spPr>
          <a:xfrm>
            <a:off x="1643813" y="2621735"/>
            <a:ext cx="2505600" cy="1262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241" name="Google Shape;241;p30"/>
          <p:cNvGrpSpPr/>
          <p:nvPr/>
        </p:nvGrpSpPr>
        <p:grpSpPr>
          <a:xfrm>
            <a:off x="7652602" y="4829929"/>
            <a:ext cx="1163678" cy="63948"/>
            <a:chOff x="3779200" y="1371600"/>
            <a:chExt cx="1992600" cy="109500"/>
          </a:xfrm>
        </p:grpSpPr>
        <p:sp>
          <p:nvSpPr>
            <p:cNvPr id="242" name="Google Shape;242;p30"/>
            <p:cNvSpPr/>
            <p:nvPr/>
          </p:nvSpPr>
          <p:spPr>
            <a:xfrm>
              <a:off x="37792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0"/>
            <p:cNvSpPr/>
            <p:nvPr/>
          </p:nvSpPr>
          <p:spPr>
            <a:xfrm>
              <a:off x="415582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453244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490906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528568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56623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8" name="Google Shape;248;p30"/>
          <p:cNvPicPr preferRelativeResize="0"/>
          <p:nvPr/>
        </p:nvPicPr>
        <p:blipFill>
          <a:blip r:embed="rId3">
            <a:alphaModFix/>
          </a:blip>
          <a:stretch>
            <a:fillRect/>
          </a:stretch>
        </p:blipFill>
        <p:spPr>
          <a:xfrm>
            <a:off x="89417" y="0"/>
            <a:ext cx="2441750" cy="1479701"/>
          </a:xfrm>
          <a:prstGeom prst="rect">
            <a:avLst/>
          </a:prstGeom>
          <a:noFill/>
          <a:ln>
            <a:noFill/>
          </a:ln>
        </p:spPr>
      </p:pic>
      <p:pic>
        <p:nvPicPr>
          <p:cNvPr id="249" name="Google Shape;249;p30"/>
          <p:cNvPicPr preferRelativeResize="0"/>
          <p:nvPr/>
        </p:nvPicPr>
        <p:blipFill rotWithShape="1">
          <a:blip r:embed="rId3">
            <a:alphaModFix/>
          </a:blip>
          <a:srcRect b="45764"/>
          <a:stretch/>
        </p:blipFill>
        <p:spPr>
          <a:xfrm>
            <a:off x="4417450" y="4340975"/>
            <a:ext cx="2441750" cy="802524"/>
          </a:xfrm>
          <a:prstGeom prst="rect">
            <a:avLst/>
          </a:prstGeom>
          <a:noFill/>
          <a:ln>
            <a:noFill/>
          </a:ln>
        </p:spPr>
      </p:pic>
      <p:grpSp>
        <p:nvGrpSpPr>
          <p:cNvPr id="250" name="Google Shape;250;p30"/>
          <p:cNvGrpSpPr/>
          <p:nvPr/>
        </p:nvGrpSpPr>
        <p:grpSpPr>
          <a:xfrm>
            <a:off x="7451325" y="466663"/>
            <a:ext cx="1154625" cy="430500"/>
            <a:chOff x="4042650" y="642025"/>
            <a:chExt cx="1154625" cy="430500"/>
          </a:xfrm>
        </p:grpSpPr>
        <p:sp>
          <p:nvSpPr>
            <p:cNvPr id="251" name="Google Shape;251;p30"/>
            <p:cNvSpPr/>
            <p:nvPr/>
          </p:nvSpPr>
          <p:spPr>
            <a:xfrm>
              <a:off x="4042650"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0"/>
            <p:cNvSpPr/>
            <p:nvPr/>
          </p:nvSpPr>
          <p:spPr>
            <a:xfrm>
              <a:off x="4699275"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0"/>
          <p:cNvSpPr/>
          <p:nvPr/>
        </p:nvSpPr>
        <p:spPr>
          <a:xfrm>
            <a:off x="571425" y="4173588"/>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CUSTOM_6_1_1">
    <p:bg>
      <p:bgPr>
        <a:blipFill>
          <a:blip r:embed="rId2">
            <a:alphaModFix/>
          </a:blip>
          <a:stretch>
            <a:fillRect/>
          </a:stretch>
        </a:blipFill>
        <a:effectLst/>
      </p:bgPr>
    </p:bg>
    <p:spTree>
      <p:nvGrpSpPr>
        <p:cNvPr id="1" name="Shape 304"/>
        <p:cNvGrpSpPr/>
        <p:nvPr/>
      </p:nvGrpSpPr>
      <p:grpSpPr>
        <a:xfrm>
          <a:off x="0" y="0"/>
          <a:ext cx="0" cy="0"/>
          <a:chOff x="0" y="0"/>
          <a:chExt cx="0" cy="0"/>
        </a:xfrm>
      </p:grpSpPr>
      <p:sp>
        <p:nvSpPr>
          <p:cNvPr id="305" name="Google Shape;305;p35"/>
          <p:cNvSpPr/>
          <p:nvPr/>
        </p:nvSpPr>
        <p:spPr>
          <a:xfrm>
            <a:off x="4412238" y="-1097250"/>
            <a:ext cx="5489700" cy="54897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7" name="Google Shape;307;p35"/>
          <p:cNvSpPr txBox="1">
            <a:spLocks noGrp="1"/>
          </p:cNvSpPr>
          <p:nvPr>
            <p:ph type="title" idx="2"/>
          </p:nvPr>
        </p:nvSpPr>
        <p:spPr>
          <a:xfrm>
            <a:off x="890875" y="2358440"/>
            <a:ext cx="2241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8" name="Google Shape;308;p35"/>
          <p:cNvSpPr txBox="1">
            <a:spLocks noGrp="1"/>
          </p:cNvSpPr>
          <p:nvPr>
            <p:ph type="subTitle" idx="1"/>
          </p:nvPr>
        </p:nvSpPr>
        <p:spPr>
          <a:xfrm>
            <a:off x="890875" y="2886140"/>
            <a:ext cx="22419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9" name="Google Shape;309;p35"/>
          <p:cNvSpPr txBox="1">
            <a:spLocks noGrp="1"/>
          </p:cNvSpPr>
          <p:nvPr>
            <p:ph type="title" idx="3"/>
          </p:nvPr>
        </p:nvSpPr>
        <p:spPr>
          <a:xfrm>
            <a:off x="3439563" y="2358440"/>
            <a:ext cx="2241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0" name="Google Shape;310;p35"/>
          <p:cNvSpPr txBox="1">
            <a:spLocks noGrp="1"/>
          </p:cNvSpPr>
          <p:nvPr>
            <p:ph type="subTitle" idx="4"/>
          </p:nvPr>
        </p:nvSpPr>
        <p:spPr>
          <a:xfrm>
            <a:off x="3439563" y="2886140"/>
            <a:ext cx="22419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1" name="Google Shape;311;p35"/>
          <p:cNvSpPr txBox="1">
            <a:spLocks noGrp="1"/>
          </p:cNvSpPr>
          <p:nvPr>
            <p:ph type="title" idx="5"/>
          </p:nvPr>
        </p:nvSpPr>
        <p:spPr>
          <a:xfrm>
            <a:off x="5988275" y="2358440"/>
            <a:ext cx="2241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2" name="Google Shape;312;p35"/>
          <p:cNvSpPr txBox="1">
            <a:spLocks noGrp="1"/>
          </p:cNvSpPr>
          <p:nvPr>
            <p:ph type="subTitle" idx="6"/>
          </p:nvPr>
        </p:nvSpPr>
        <p:spPr>
          <a:xfrm>
            <a:off x="5988275" y="2886140"/>
            <a:ext cx="22419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13" name="Google Shape;313;p35"/>
          <p:cNvGrpSpPr/>
          <p:nvPr/>
        </p:nvGrpSpPr>
        <p:grpSpPr>
          <a:xfrm>
            <a:off x="8373782" y="4621856"/>
            <a:ext cx="882480" cy="329031"/>
            <a:chOff x="4042650" y="642025"/>
            <a:chExt cx="1154625" cy="430500"/>
          </a:xfrm>
        </p:grpSpPr>
        <p:sp>
          <p:nvSpPr>
            <p:cNvPr id="314" name="Google Shape;314;p35"/>
            <p:cNvSpPr/>
            <p:nvPr/>
          </p:nvSpPr>
          <p:spPr>
            <a:xfrm>
              <a:off x="4042650"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a:off x="4699275"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35"/>
          <p:cNvGrpSpPr/>
          <p:nvPr/>
        </p:nvGrpSpPr>
        <p:grpSpPr>
          <a:xfrm rot="10800000">
            <a:off x="5649001" y="4534812"/>
            <a:ext cx="2724785" cy="350705"/>
            <a:chOff x="198225" y="4390550"/>
            <a:chExt cx="3765075" cy="484600"/>
          </a:xfrm>
        </p:grpSpPr>
        <p:sp>
          <p:nvSpPr>
            <p:cNvPr id="317" name="Google Shape;317;p35"/>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5"/>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 name="Google Shape;319;p35"/>
          <p:cNvSpPr/>
          <p:nvPr/>
        </p:nvSpPr>
        <p:spPr>
          <a:xfrm>
            <a:off x="-516031" y="3019200"/>
            <a:ext cx="2707800" cy="27078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0" name="Google Shape;320;p35"/>
          <p:cNvPicPr preferRelativeResize="0"/>
          <p:nvPr/>
        </p:nvPicPr>
        <p:blipFill rotWithShape="1">
          <a:blip r:embed="rId3">
            <a:alphaModFix/>
          </a:blip>
          <a:srcRect b="44478"/>
          <a:stretch/>
        </p:blipFill>
        <p:spPr>
          <a:xfrm>
            <a:off x="70550" y="54126"/>
            <a:ext cx="2502225" cy="84192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blipFill>
          <a:blip r:embed="rId2">
            <a:alphaModFix/>
          </a:blip>
          <a:stretch>
            <a:fillRect/>
          </a:stretch>
        </a:blipFill>
        <a:effectLst/>
      </p:bgPr>
    </p:bg>
    <p:spTree>
      <p:nvGrpSpPr>
        <p:cNvPr id="1" name="Shape 380"/>
        <p:cNvGrpSpPr/>
        <p:nvPr/>
      </p:nvGrpSpPr>
      <p:grpSpPr>
        <a:xfrm>
          <a:off x="0" y="0"/>
          <a:ext cx="0" cy="0"/>
          <a:chOff x="0" y="0"/>
          <a:chExt cx="0" cy="0"/>
        </a:xfrm>
      </p:grpSpPr>
      <p:sp>
        <p:nvSpPr>
          <p:cNvPr id="381" name="Google Shape;381;p40"/>
          <p:cNvSpPr/>
          <p:nvPr/>
        </p:nvSpPr>
        <p:spPr>
          <a:xfrm>
            <a:off x="5152050" y="1017725"/>
            <a:ext cx="4059000" cy="40590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0"/>
          <p:cNvSpPr/>
          <p:nvPr/>
        </p:nvSpPr>
        <p:spPr>
          <a:xfrm>
            <a:off x="-695325" y="-1274025"/>
            <a:ext cx="4912200" cy="49122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0"/>
          <p:cNvSpPr/>
          <p:nvPr/>
        </p:nvSpPr>
        <p:spPr>
          <a:xfrm>
            <a:off x="535025" y="277250"/>
            <a:ext cx="8073900" cy="45891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0"/>
          <p:cNvSpPr txBox="1">
            <a:spLocks noGrp="1"/>
          </p:cNvSpPr>
          <p:nvPr>
            <p:ph type="title"/>
          </p:nvPr>
        </p:nvSpPr>
        <p:spPr>
          <a:xfrm>
            <a:off x="720000" y="438912"/>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5" name="Google Shape;385;p40"/>
          <p:cNvSpPr txBox="1">
            <a:spLocks noGrp="1"/>
          </p:cNvSpPr>
          <p:nvPr>
            <p:ph type="title" idx="2"/>
          </p:nvPr>
        </p:nvSpPr>
        <p:spPr>
          <a:xfrm>
            <a:off x="927243" y="1766400"/>
            <a:ext cx="21888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6" name="Google Shape;386;p40"/>
          <p:cNvSpPr txBox="1">
            <a:spLocks noGrp="1"/>
          </p:cNvSpPr>
          <p:nvPr>
            <p:ph type="subTitle" idx="1"/>
          </p:nvPr>
        </p:nvSpPr>
        <p:spPr>
          <a:xfrm>
            <a:off x="927143" y="2204775"/>
            <a:ext cx="2188800" cy="66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7" name="Google Shape;387;p40"/>
          <p:cNvSpPr txBox="1">
            <a:spLocks noGrp="1"/>
          </p:cNvSpPr>
          <p:nvPr>
            <p:ph type="title" idx="3"/>
          </p:nvPr>
        </p:nvSpPr>
        <p:spPr>
          <a:xfrm>
            <a:off x="6028057" y="1766400"/>
            <a:ext cx="21888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8" name="Google Shape;388;p40"/>
          <p:cNvSpPr txBox="1">
            <a:spLocks noGrp="1"/>
          </p:cNvSpPr>
          <p:nvPr>
            <p:ph type="subTitle" idx="4"/>
          </p:nvPr>
        </p:nvSpPr>
        <p:spPr>
          <a:xfrm>
            <a:off x="6028043" y="2204775"/>
            <a:ext cx="2188800" cy="66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9" name="Google Shape;389;p40"/>
          <p:cNvSpPr txBox="1">
            <a:spLocks noGrp="1"/>
          </p:cNvSpPr>
          <p:nvPr>
            <p:ph type="title" idx="5"/>
          </p:nvPr>
        </p:nvSpPr>
        <p:spPr>
          <a:xfrm>
            <a:off x="927243" y="3199800"/>
            <a:ext cx="21888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0" name="Google Shape;390;p40"/>
          <p:cNvSpPr txBox="1">
            <a:spLocks noGrp="1"/>
          </p:cNvSpPr>
          <p:nvPr>
            <p:ph type="subTitle" idx="6"/>
          </p:nvPr>
        </p:nvSpPr>
        <p:spPr>
          <a:xfrm>
            <a:off x="927143" y="3638175"/>
            <a:ext cx="2188800" cy="66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1" name="Google Shape;391;p40"/>
          <p:cNvSpPr txBox="1">
            <a:spLocks noGrp="1"/>
          </p:cNvSpPr>
          <p:nvPr>
            <p:ph type="title" idx="7"/>
          </p:nvPr>
        </p:nvSpPr>
        <p:spPr>
          <a:xfrm>
            <a:off x="6028057" y="3199800"/>
            <a:ext cx="21888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2" name="Google Shape;392;p40"/>
          <p:cNvSpPr txBox="1">
            <a:spLocks noGrp="1"/>
          </p:cNvSpPr>
          <p:nvPr>
            <p:ph type="subTitle" idx="8"/>
          </p:nvPr>
        </p:nvSpPr>
        <p:spPr>
          <a:xfrm>
            <a:off x="6028043" y="3638175"/>
            <a:ext cx="2188800" cy="66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3" name="Google Shape;393;p40"/>
          <p:cNvSpPr/>
          <p:nvPr/>
        </p:nvSpPr>
        <p:spPr>
          <a:xfrm>
            <a:off x="8608950" y="224775"/>
            <a:ext cx="295500" cy="2553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0"/>
          <p:cNvSpPr/>
          <p:nvPr/>
        </p:nvSpPr>
        <p:spPr>
          <a:xfrm>
            <a:off x="239550" y="4663425"/>
            <a:ext cx="295500" cy="2553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1pPr>
            <a:lvl2pPr lvl="1"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2pPr>
            <a:lvl3pPr lvl="2"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3pPr>
            <a:lvl4pPr lvl="3"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4pPr>
            <a:lvl5pPr lvl="4"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5pPr>
            <a:lvl6pPr lvl="5"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6pPr>
            <a:lvl7pPr lvl="6"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7pPr>
            <a:lvl8pPr lvl="7"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8pPr>
            <a:lvl9pPr lvl="8"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1pPr>
            <a:lvl2pPr marL="914400" lvl="1"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2pPr>
            <a:lvl3pPr marL="1371600" lvl="2"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3pPr>
            <a:lvl4pPr marL="1828800" lvl="3"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4pPr>
            <a:lvl5pPr marL="2286000" lvl="4"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5pPr>
            <a:lvl6pPr marL="2743200" lvl="5"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6pPr>
            <a:lvl7pPr marL="3200400" lvl="6"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7pPr>
            <a:lvl8pPr marL="3657600" lvl="7"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8pPr>
            <a:lvl9pPr marL="4114800" lvl="8"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60" r:id="rId5"/>
    <p:sldLayoutId id="2147483666" r:id="rId6"/>
    <p:sldLayoutId id="2147483676" r:id="rId7"/>
    <p:sldLayoutId id="2147483681" r:id="rId8"/>
    <p:sldLayoutId id="2147483686" r:id="rId9"/>
    <p:sldLayoutId id="2147483692" r:id="rId10"/>
    <p:sldLayoutId id="2147483695" r:id="rId11"/>
    <p:sldLayoutId id="2147483698" r:id="rId12"/>
    <p:sldLayoutId id="2147483699" r:id="rId13"/>
    <p:sldLayoutId id="2147483700" r:id="rId14"/>
    <p:sldLayoutId id="2147483701" r:id="rId15"/>
    <p:sldLayoutId id="2147483708"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61"/>
          <p:cNvSpPr/>
          <p:nvPr/>
        </p:nvSpPr>
        <p:spPr>
          <a:xfrm rot="10800000" flipH="1">
            <a:off x="4157408" y="229225"/>
            <a:ext cx="4685100" cy="46851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61"/>
          <p:cNvSpPr/>
          <p:nvPr/>
        </p:nvSpPr>
        <p:spPr>
          <a:xfrm>
            <a:off x="301550" y="229225"/>
            <a:ext cx="4685100" cy="46851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61"/>
          <p:cNvSpPr txBox="1">
            <a:spLocks noGrp="1"/>
          </p:cNvSpPr>
          <p:nvPr>
            <p:ph type="ctrTitle"/>
          </p:nvPr>
        </p:nvSpPr>
        <p:spPr>
          <a:xfrm>
            <a:off x="4196454" y="1299000"/>
            <a:ext cx="4753670" cy="227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800" dirty="0"/>
              <a:t>Apache Spark       and </a:t>
            </a:r>
            <a:r>
              <a:rPr lang="en-US" sz="4800" dirty="0" err="1"/>
              <a:t>Mllib</a:t>
            </a:r>
            <a:br>
              <a:rPr lang="en-US" sz="4800" dirty="0"/>
            </a:br>
            <a:endParaRPr lang="en-US" sz="4000" b="0" dirty="0"/>
          </a:p>
        </p:txBody>
      </p:sp>
      <p:sp>
        <p:nvSpPr>
          <p:cNvPr id="593" name="Google Shape;593;p61"/>
          <p:cNvSpPr txBox="1">
            <a:spLocks noGrp="1"/>
          </p:cNvSpPr>
          <p:nvPr>
            <p:ph type="subTitle" idx="1"/>
          </p:nvPr>
        </p:nvSpPr>
        <p:spPr>
          <a:xfrm>
            <a:off x="3494048" y="3372150"/>
            <a:ext cx="5456075" cy="8616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0" dirty="0"/>
              <a:t>Preformed by:     Amir Amemi</a:t>
            </a:r>
          </a:p>
          <a:p>
            <a:pPr marL="0" lvl="0" indent="0" algn="ctr" rtl="0">
              <a:spcBef>
                <a:spcPts val="0"/>
              </a:spcBef>
              <a:spcAft>
                <a:spcPts val="0"/>
              </a:spcAft>
              <a:buNone/>
            </a:pPr>
            <a:r>
              <a:rPr lang="en-US" sz="2400" dirty="0"/>
              <a:t>                                       </a:t>
            </a:r>
            <a:r>
              <a:rPr lang="en-US" sz="2400" dirty="0" err="1"/>
              <a:t>Houcem</a:t>
            </a:r>
            <a:r>
              <a:rPr lang="en-US" sz="2400" dirty="0"/>
              <a:t> </a:t>
            </a:r>
            <a:r>
              <a:rPr lang="en-US" sz="2400" dirty="0" err="1"/>
              <a:t>Gharbi</a:t>
            </a:r>
            <a:r>
              <a:rPr lang="en-US" sz="2400" b="0" dirty="0"/>
              <a:t> </a:t>
            </a:r>
            <a:endParaRPr sz="2400" dirty="0"/>
          </a:p>
        </p:txBody>
      </p:sp>
      <p:pic>
        <p:nvPicPr>
          <p:cNvPr id="594" name="Google Shape;594;p61"/>
          <p:cNvPicPr preferRelativeResize="0"/>
          <p:nvPr/>
        </p:nvPicPr>
        <p:blipFill>
          <a:blip r:embed="rId3">
            <a:alphaModFix/>
          </a:blip>
          <a:stretch>
            <a:fillRect/>
          </a:stretch>
        </p:blipFill>
        <p:spPr>
          <a:xfrm>
            <a:off x="516575" y="425075"/>
            <a:ext cx="4255050" cy="4293345"/>
          </a:xfrm>
          <a:prstGeom prst="rect">
            <a:avLst/>
          </a:prstGeom>
          <a:noFill/>
          <a:ln>
            <a:noFill/>
          </a:ln>
        </p:spPr>
      </p:pic>
      <p:pic>
        <p:nvPicPr>
          <p:cNvPr id="595" name="Google Shape;595;p61"/>
          <p:cNvPicPr preferRelativeResize="0"/>
          <p:nvPr/>
        </p:nvPicPr>
        <p:blipFill>
          <a:blip r:embed="rId4">
            <a:alphaModFix/>
          </a:blip>
          <a:stretch>
            <a:fillRect/>
          </a:stretch>
        </p:blipFill>
        <p:spPr>
          <a:xfrm>
            <a:off x="2884117" y="-259000"/>
            <a:ext cx="2441750" cy="1479701"/>
          </a:xfrm>
          <a:prstGeom prst="rect">
            <a:avLst/>
          </a:prstGeom>
          <a:noFill/>
          <a:ln>
            <a:noFill/>
          </a:ln>
        </p:spPr>
      </p:pic>
      <p:pic>
        <p:nvPicPr>
          <p:cNvPr id="596" name="Google Shape;596;p61"/>
          <p:cNvPicPr preferRelativeResize="0"/>
          <p:nvPr/>
        </p:nvPicPr>
        <p:blipFill>
          <a:blip r:embed="rId4">
            <a:alphaModFix/>
          </a:blip>
          <a:stretch>
            <a:fillRect/>
          </a:stretch>
        </p:blipFill>
        <p:spPr>
          <a:xfrm>
            <a:off x="243067" y="3469125"/>
            <a:ext cx="2441750" cy="1479701"/>
          </a:xfrm>
          <a:prstGeom prst="rect">
            <a:avLst/>
          </a:prstGeom>
          <a:noFill/>
          <a:ln>
            <a:noFill/>
          </a:ln>
        </p:spPr>
      </p:pic>
      <p:grpSp>
        <p:nvGrpSpPr>
          <p:cNvPr id="597" name="Google Shape;597;p61"/>
          <p:cNvGrpSpPr/>
          <p:nvPr/>
        </p:nvGrpSpPr>
        <p:grpSpPr>
          <a:xfrm>
            <a:off x="3663700" y="4429725"/>
            <a:ext cx="3765075" cy="484600"/>
            <a:chOff x="198225" y="4390550"/>
            <a:chExt cx="3765075" cy="484600"/>
          </a:xfrm>
        </p:grpSpPr>
        <p:sp>
          <p:nvSpPr>
            <p:cNvPr id="598" name="Google Shape;598;p61"/>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61"/>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61"/>
          <p:cNvGrpSpPr/>
          <p:nvPr/>
        </p:nvGrpSpPr>
        <p:grpSpPr>
          <a:xfrm>
            <a:off x="5716150" y="279150"/>
            <a:ext cx="3427850" cy="639375"/>
            <a:chOff x="1298650" y="3255600"/>
            <a:chExt cx="3427850" cy="639375"/>
          </a:xfrm>
        </p:grpSpPr>
        <p:sp>
          <p:nvSpPr>
            <p:cNvPr id="601" name="Google Shape;601;p61"/>
            <p:cNvSpPr/>
            <p:nvPr/>
          </p:nvSpPr>
          <p:spPr>
            <a:xfrm>
              <a:off x="1483200" y="3347875"/>
              <a:ext cx="3243300" cy="547100"/>
            </a:xfrm>
            <a:custGeom>
              <a:avLst/>
              <a:gdLst/>
              <a:ahLst/>
              <a:cxnLst/>
              <a:rect l="l" t="t" r="r" b="b"/>
              <a:pathLst>
                <a:path w="129732" h="21884" fill="none" extrusionOk="0">
                  <a:moveTo>
                    <a:pt x="129731" y="11311"/>
                  </a:moveTo>
                  <a:lnTo>
                    <a:pt x="100335" y="11311"/>
                  </a:lnTo>
                  <a:lnTo>
                    <a:pt x="89738" y="21884"/>
                  </a:lnTo>
                  <a:lnTo>
                    <a:pt x="34529" y="21884"/>
                  </a:lnTo>
                  <a:lnTo>
                    <a:pt x="12633" y="0"/>
                  </a:lnTo>
                  <a:lnTo>
                    <a:pt x="1" y="0"/>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61"/>
            <p:cNvSpPr/>
            <p:nvPr/>
          </p:nvSpPr>
          <p:spPr>
            <a:xfrm>
              <a:off x="1298650" y="3255600"/>
              <a:ext cx="184575" cy="184850"/>
            </a:xfrm>
            <a:custGeom>
              <a:avLst/>
              <a:gdLst/>
              <a:ahLst/>
              <a:cxnLst/>
              <a:rect l="l" t="t" r="r" b="b"/>
              <a:pathLst>
                <a:path w="7383" h="7394" fill="none" extrusionOk="0">
                  <a:moveTo>
                    <a:pt x="1" y="3691"/>
                  </a:moveTo>
                  <a:cubicBezTo>
                    <a:pt x="1" y="1643"/>
                    <a:pt x="1644" y="0"/>
                    <a:pt x="3692" y="0"/>
                  </a:cubicBezTo>
                  <a:cubicBezTo>
                    <a:pt x="5728" y="0"/>
                    <a:pt x="7383" y="1643"/>
                    <a:pt x="7383" y="3691"/>
                  </a:cubicBezTo>
                  <a:cubicBezTo>
                    <a:pt x="7383" y="5727"/>
                    <a:pt x="5728" y="7382"/>
                    <a:pt x="3692" y="7382"/>
                  </a:cubicBezTo>
                  <a:cubicBezTo>
                    <a:pt x="1644" y="7394"/>
                    <a:pt x="1" y="5727"/>
                    <a:pt x="1" y="3691"/>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61"/>
          <p:cNvGrpSpPr/>
          <p:nvPr/>
        </p:nvGrpSpPr>
        <p:grpSpPr>
          <a:xfrm rot="5400000">
            <a:off x="314598" y="741345"/>
            <a:ext cx="871512" cy="467554"/>
            <a:chOff x="773350" y="518000"/>
            <a:chExt cx="2757950" cy="1479600"/>
          </a:xfrm>
        </p:grpSpPr>
        <p:sp>
          <p:nvSpPr>
            <p:cNvPr id="604" name="Google Shape;604;p61"/>
            <p:cNvSpPr/>
            <p:nvPr/>
          </p:nvSpPr>
          <p:spPr>
            <a:xfrm>
              <a:off x="2582700"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61"/>
            <p:cNvSpPr/>
            <p:nvPr/>
          </p:nvSpPr>
          <p:spPr>
            <a:xfrm>
              <a:off x="1678025"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61"/>
            <p:cNvSpPr/>
            <p:nvPr/>
          </p:nvSpPr>
          <p:spPr>
            <a:xfrm>
              <a:off x="773350"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67"/>
          <p:cNvSpPr/>
          <p:nvPr/>
        </p:nvSpPr>
        <p:spPr>
          <a:xfrm>
            <a:off x="1660850" y="1885358"/>
            <a:ext cx="1372800" cy="13728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7"/>
          <p:cNvSpPr txBox="1">
            <a:spLocks noGrp="1"/>
          </p:cNvSpPr>
          <p:nvPr>
            <p:ph type="title"/>
          </p:nvPr>
        </p:nvSpPr>
        <p:spPr>
          <a:xfrm>
            <a:off x="3152620" y="1459105"/>
            <a:ext cx="5419880" cy="172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dirty="0" err="1"/>
              <a:t>Mllib</a:t>
            </a:r>
            <a:r>
              <a:rPr lang="en-US" sz="3200" dirty="0"/>
              <a:t> Introduction</a:t>
            </a:r>
            <a:endParaRPr sz="3200" dirty="0"/>
          </a:p>
        </p:txBody>
      </p:sp>
      <p:sp>
        <p:nvSpPr>
          <p:cNvPr id="725" name="Google Shape;725;p67"/>
          <p:cNvSpPr txBox="1">
            <a:spLocks noGrp="1"/>
          </p:cNvSpPr>
          <p:nvPr>
            <p:ph type="subTitle" idx="1"/>
          </p:nvPr>
        </p:nvSpPr>
        <p:spPr>
          <a:xfrm>
            <a:off x="3300350" y="2631450"/>
            <a:ext cx="3068700" cy="713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1" i="0" dirty="0">
                <a:solidFill>
                  <a:srgbClr val="D1D5DB"/>
                </a:solidFill>
                <a:effectLst/>
                <a:latin typeface="Sitka Banner Semibold" pitchFamily="2" charset="0"/>
              </a:rPr>
              <a:t>Introduction to </a:t>
            </a:r>
            <a:r>
              <a:rPr lang="en-US" b="1" i="0" dirty="0" err="1">
                <a:solidFill>
                  <a:srgbClr val="D1D5DB"/>
                </a:solidFill>
                <a:effectLst/>
                <a:latin typeface="Sitka Banner Semibold" pitchFamily="2" charset="0"/>
              </a:rPr>
              <a:t>Mllib</a:t>
            </a:r>
            <a:endParaRPr lang="en-US" b="1" i="0" dirty="0">
              <a:solidFill>
                <a:srgbClr val="D1D5DB"/>
              </a:solidFill>
              <a:effectLst/>
              <a:latin typeface="Sitka Banner Semibold" pitchFamily="2" charset="0"/>
            </a:endParaRPr>
          </a:p>
          <a:p>
            <a:pPr marL="285750" lvl="0" indent="-285750" algn="l" rtl="0">
              <a:spcBef>
                <a:spcPts val="0"/>
              </a:spcBef>
              <a:spcAft>
                <a:spcPts val="0"/>
              </a:spcAft>
              <a:buFont typeface="Arial" panose="020B0604020202020204" pitchFamily="34" charset="0"/>
              <a:buChar char="•"/>
            </a:pPr>
            <a:r>
              <a:rPr lang="en-US" b="1" i="0" dirty="0" err="1">
                <a:solidFill>
                  <a:srgbClr val="D1D5DB"/>
                </a:solidFill>
                <a:effectLst/>
                <a:latin typeface="Sitka Banner Semibold" pitchFamily="2" charset="0"/>
              </a:rPr>
              <a:t>MLlib</a:t>
            </a:r>
            <a:r>
              <a:rPr lang="en-US" b="1" i="0" dirty="0">
                <a:solidFill>
                  <a:srgbClr val="D1D5DB"/>
                </a:solidFill>
                <a:effectLst/>
                <a:latin typeface="Sitka Banner Semibold" pitchFamily="2" charset="0"/>
              </a:rPr>
              <a:t> Components</a:t>
            </a:r>
          </a:p>
          <a:p>
            <a:pPr marL="285750" lvl="0" indent="-285750" algn="l" rtl="0">
              <a:spcBef>
                <a:spcPts val="0"/>
              </a:spcBef>
              <a:spcAft>
                <a:spcPts val="0"/>
              </a:spcAft>
              <a:buFont typeface="Arial" panose="020B0604020202020204" pitchFamily="34" charset="0"/>
              <a:buChar char="•"/>
            </a:pPr>
            <a:r>
              <a:rPr lang="en-US" b="1" i="0" dirty="0">
                <a:solidFill>
                  <a:srgbClr val="D1D5DB"/>
                </a:solidFill>
                <a:effectLst/>
                <a:latin typeface="Sitka Banner Semibold" pitchFamily="2" charset="0"/>
              </a:rPr>
              <a:t>Why </a:t>
            </a:r>
            <a:r>
              <a:rPr lang="en-US" b="1" i="0" dirty="0" err="1">
                <a:solidFill>
                  <a:srgbClr val="D1D5DB"/>
                </a:solidFill>
                <a:effectLst/>
                <a:latin typeface="Sitka Banner Semibold" pitchFamily="2" charset="0"/>
              </a:rPr>
              <a:t>MLlib</a:t>
            </a:r>
            <a:r>
              <a:rPr lang="en-US" b="1" i="0" dirty="0">
                <a:solidFill>
                  <a:srgbClr val="D1D5DB"/>
                </a:solidFill>
                <a:effectLst/>
                <a:latin typeface="Sitka Banner Semibold" pitchFamily="2" charset="0"/>
              </a:rPr>
              <a:t>?</a:t>
            </a:r>
          </a:p>
        </p:txBody>
      </p:sp>
      <p:sp>
        <p:nvSpPr>
          <p:cNvPr id="726" name="Google Shape;726;p67"/>
          <p:cNvSpPr txBox="1">
            <a:spLocks noGrp="1"/>
          </p:cNvSpPr>
          <p:nvPr>
            <p:ph type="title" idx="2"/>
          </p:nvPr>
        </p:nvSpPr>
        <p:spPr>
          <a:xfrm>
            <a:off x="1527500" y="2146350"/>
            <a:ext cx="1639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30322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85"/>
          <p:cNvSpPr txBox="1">
            <a:spLocks noGrp="1"/>
          </p:cNvSpPr>
          <p:nvPr>
            <p:ph type="title"/>
          </p:nvPr>
        </p:nvSpPr>
        <p:spPr>
          <a:xfrm>
            <a:off x="1267050" y="1494300"/>
            <a:ext cx="6609900" cy="2154900"/>
          </a:xfrm>
          <a:prstGeom prst="rect">
            <a:avLst/>
          </a:prstGeom>
        </p:spPr>
        <p:txBody>
          <a:bodyPr spcFirstLastPara="1" wrap="square" lIns="91425" tIns="91425" rIns="91425" bIns="91425" anchor="ctr" anchorCtr="0">
            <a:noAutofit/>
          </a:bodyPr>
          <a:lstStyle/>
          <a:p>
            <a:pPr lvl="0" rtl="0">
              <a:spcBef>
                <a:spcPts val="0"/>
              </a:spcBef>
              <a:spcAft>
                <a:spcPts val="0"/>
              </a:spcAft>
            </a:pPr>
            <a:r>
              <a:rPr lang="en-US" b="1" i="0" dirty="0">
                <a:solidFill>
                  <a:srgbClr val="D1D5DB"/>
                </a:solidFill>
                <a:effectLst/>
                <a:latin typeface="IBM Plex Sans" panose="020B0503050203000203" pitchFamily="34" charset="0"/>
              </a:rPr>
              <a:t>Introduction to </a:t>
            </a:r>
            <a:r>
              <a:rPr lang="en-US" b="1" i="0" dirty="0" err="1">
                <a:solidFill>
                  <a:srgbClr val="D1D5DB"/>
                </a:solidFill>
                <a:effectLst/>
                <a:latin typeface="IBM Plex Sans" panose="020B0503050203000203" pitchFamily="34" charset="0"/>
              </a:rPr>
              <a:t>Mllib</a:t>
            </a:r>
            <a:endParaRPr lang="en-US" b="1" i="0" dirty="0">
              <a:solidFill>
                <a:srgbClr val="D1D5DB"/>
              </a:solidFill>
              <a:effectLst/>
              <a:latin typeface="IBM Plex Sans" panose="020B0503050203000203" pitchFamily="34" charset="0"/>
            </a:endParaRPr>
          </a:p>
        </p:txBody>
      </p:sp>
    </p:spTree>
    <p:extLst>
      <p:ext uri="{BB962C8B-B14F-4D97-AF65-F5344CB8AC3E}">
        <p14:creationId xmlns:p14="http://schemas.microsoft.com/office/powerpoint/2010/main" val="155091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65"/>
          <p:cNvSpPr/>
          <p:nvPr/>
        </p:nvSpPr>
        <p:spPr>
          <a:xfrm>
            <a:off x="713100" y="955750"/>
            <a:ext cx="5574000" cy="3078900"/>
          </a:xfrm>
          <a:prstGeom prst="snip2DiagRect">
            <a:avLst>
              <a:gd name="adj1" fmla="val 0"/>
              <a:gd name="adj2" fmla="val 16667"/>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5"/>
          <p:cNvSpPr/>
          <p:nvPr/>
        </p:nvSpPr>
        <p:spPr>
          <a:xfrm>
            <a:off x="851725" y="1094350"/>
            <a:ext cx="5574000" cy="30789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5"/>
          <p:cNvSpPr txBox="1">
            <a:spLocks noGrp="1"/>
          </p:cNvSpPr>
          <p:nvPr>
            <p:ph type="title"/>
          </p:nvPr>
        </p:nvSpPr>
        <p:spPr>
          <a:xfrm>
            <a:off x="1204500" y="1289350"/>
            <a:ext cx="4591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Definition</a:t>
            </a:r>
            <a:endParaRPr dirty="0"/>
          </a:p>
        </p:txBody>
      </p:sp>
      <p:sp>
        <p:nvSpPr>
          <p:cNvPr id="691" name="Google Shape;691;p65"/>
          <p:cNvSpPr txBox="1">
            <a:spLocks noGrp="1"/>
          </p:cNvSpPr>
          <p:nvPr>
            <p:ph type="subTitle" idx="1"/>
          </p:nvPr>
        </p:nvSpPr>
        <p:spPr>
          <a:xfrm>
            <a:off x="1204500" y="2131150"/>
            <a:ext cx="5082600" cy="156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MLlib</a:t>
            </a:r>
            <a:r>
              <a:rPr lang="en-US" dirty="0"/>
              <a:t>, short for Machine Learning Library, is Apache Spark's dedicated library for machine learning tasks. It is designed to simplify and accelerate the development of scalable and distributed machine learning applications within the Spark framework</a:t>
            </a:r>
            <a:endParaRPr dirty="0"/>
          </a:p>
        </p:txBody>
      </p:sp>
      <p:grpSp>
        <p:nvGrpSpPr>
          <p:cNvPr id="692" name="Google Shape;692;p65"/>
          <p:cNvGrpSpPr/>
          <p:nvPr/>
        </p:nvGrpSpPr>
        <p:grpSpPr>
          <a:xfrm rot="5400000">
            <a:off x="416740" y="982095"/>
            <a:ext cx="871512" cy="467554"/>
            <a:chOff x="773350" y="518000"/>
            <a:chExt cx="2757950" cy="1479600"/>
          </a:xfrm>
        </p:grpSpPr>
        <p:sp>
          <p:nvSpPr>
            <p:cNvPr id="693" name="Google Shape;693;p65"/>
            <p:cNvSpPr/>
            <p:nvPr/>
          </p:nvSpPr>
          <p:spPr>
            <a:xfrm>
              <a:off x="2582700"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5"/>
            <p:cNvSpPr/>
            <p:nvPr/>
          </p:nvSpPr>
          <p:spPr>
            <a:xfrm>
              <a:off x="1678025"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5"/>
            <p:cNvSpPr/>
            <p:nvPr/>
          </p:nvSpPr>
          <p:spPr>
            <a:xfrm>
              <a:off x="773350"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85"/>
          <p:cNvSpPr txBox="1">
            <a:spLocks noGrp="1"/>
          </p:cNvSpPr>
          <p:nvPr>
            <p:ph type="title"/>
          </p:nvPr>
        </p:nvSpPr>
        <p:spPr>
          <a:xfrm>
            <a:off x="1267050" y="1494300"/>
            <a:ext cx="6609900" cy="2154900"/>
          </a:xfrm>
          <a:prstGeom prst="rect">
            <a:avLst/>
          </a:prstGeom>
        </p:spPr>
        <p:txBody>
          <a:bodyPr spcFirstLastPara="1" wrap="square" lIns="91425" tIns="91425" rIns="91425" bIns="91425" anchor="ctr" anchorCtr="0">
            <a:noAutofit/>
          </a:bodyPr>
          <a:lstStyle/>
          <a:p>
            <a:pPr lvl="0" rtl="0">
              <a:spcBef>
                <a:spcPts val="0"/>
              </a:spcBef>
              <a:spcAft>
                <a:spcPts val="0"/>
              </a:spcAft>
            </a:pPr>
            <a:r>
              <a:rPr lang="en-US" dirty="0" err="1"/>
              <a:t>MLlib</a:t>
            </a:r>
            <a:r>
              <a:rPr lang="en-US" dirty="0"/>
              <a:t> Components</a:t>
            </a:r>
          </a:p>
        </p:txBody>
      </p:sp>
    </p:spTree>
    <p:extLst>
      <p:ext uri="{BB962C8B-B14F-4D97-AF65-F5344CB8AC3E}">
        <p14:creationId xmlns:p14="http://schemas.microsoft.com/office/powerpoint/2010/main" val="749141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81"/>
          <p:cNvSpPr txBox="1">
            <a:spLocks noGrp="1"/>
          </p:cNvSpPr>
          <p:nvPr>
            <p:ph type="title"/>
          </p:nvPr>
        </p:nvSpPr>
        <p:spPr>
          <a:xfrm>
            <a:off x="720000" y="43891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MLlib</a:t>
            </a:r>
            <a:r>
              <a:rPr lang="en-US" dirty="0"/>
              <a:t> Components</a:t>
            </a:r>
            <a:endParaRPr dirty="0"/>
          </a:p>
        </p:txBody>
      </p:sp>
      <p:sp>
        <p:nvSpPr>
          <p:cNvPr id="1015" name="Google Shape;1015;p81"/>
          <p:cNvSpPr txBox="1">
            <a:spLocks noGrp="1"/>
          </p:cNvSpPr>
          <p:nvPr>
            <p:ph type="subTitle" idx="6"/>
          </p:nvPr>
        </p:nvSpPr>
        <p:spPr>
          <a:xfrm>
            <a:off x="927143" y="3841375"/>
            <a:ext cx="2188800" cy="665400"/>
          </a:xfrm>
          <a:prstGeom prst="rect">
            <a:avLst/>
          </a:prstGeom>
        </p:spPr>
        <p:txBody>
          <a:bodyPr spcFirstLastPara="1" wrap="square" lIns="91425" tIns="91425" rIns="91425" bIns="91425" anchor="ctr" anchorCtr="0">
            <a:noAutofit/>
          </a:bodyPr>
          <a:lstStyle/>
          <a:p>
            <a:pPr marL="0" lvl="0" indent="0" algn="l"/>
            <a:r>
              <a:rPr lang="en-US" dirty="0">
                <a:solidFill>
                  <a:srgbClr val="D1D5DB"/>
                </a:solidFill>
                <a:latin typeface="Sitka Banner Semibold" pitchFamily="2" charset="0"/>
              </a:rPr>
              <a:t>Groups similar data points into clusters based on inherent patterns</a:t>
            </a:r>
            <a:endParaRPr dirty="0"/>
          </a:p>
        </p:txBody>
      </p:sp>
      <p:sp>
        <p:nvSpPr>
          <p:cNvPr id="1016" name="Google Shape;1016;p81"/>
          <p:cNvSpPr txBox="1">
            <a:spLocks noGrp="1"/>
          </p:cNvSpPr>
          <p:nvPr>
            <p:ph type="title" idx="2"/>
          </p:nvPr>
        </p:nvSpPr>
        <p:spPr>
          <a:xfrm>
            <a:off x="720000" y="1766400"/>
            <a:ext cx="2396043" cy="527700"/>
          </a:xfrm>
          <a:prstGeom prst="rect">
            <a:avLst/>
          </a:prstGeom>
        </p:spPr>
        <p:txBody>
          <a:bodyPr spcFirstLastPara="1" wrap="square" lIns="91425" tIns="91425" rIns="91425" bIns="91425" anchor="ctr" anchorCtr="0">
            <a:noAutofit/>
          </a:bodyPr>
          <a:lstStyle/>
          <a:p>
            <a:pPr lvl="0" algn="l"/>
            <a:r>
              <a:rPr lang="en-US" dirty="0"/>
              <a:t>Classification</a:t>
            </a:r>
            <a:endParaRPr dirty="0"/>
          </a:p>
        </p:txBody>
      </p:sp>
      <p:sp>
        <p:nvSpPr>
          <p:cNvPr id="1017" name="Google Shape;1017;p81"/>
          <p:cNvSpPr txBox="1">
            <a:spLocks noGrp="1"/>
          </p:cNvSpPr>
          <p:nvPr>
            <p:ph type="subTitle" idx="1"/>
          </p:nvPr>
        </p:nvSpPr>
        <p:spPr>
          <a:xfrm>
            <a:off x="955981" y="2315213"/>
            <a:ext cx="2188800" cy="665400"/>
          </a:xfrm>
          <a:prstGeom prst="rect">
            <a:avLst/>
          </a:prstGeom>
        </p:spPr>
        <p:txBody>
          <a:bodyPr spcFirstLastPara="1" wrap="square" lIns="91425" tIns="91425" rIns="91425" bIns="91425" anchor="ctr" anchorCtr="0">
            <a:noAutofit/>
          </a:bodyPr>
          <a:lstStyle/>
          <a:p>
            <a:pPr marL="0" lvl="0" indent="0" algn="l"/>
            <a:r>
              <a:rPr lang="en-US" dirty="0">
                <a:latin typeface="Sitka Banner Semibold" pitchFamily="2" charset="0"/>
              </a:rPr>
              <a:t>Involves categorizing data points into predefined classes or labels</a:t>
            </a:r>
            <a:endParaRPr dirty="0">
              <a:latin typeface="Sitka Banner Semibold" pitchFamily="2" charset="0"/>
            </a:endParaRPr>
          </a:p>
        </p:txBody>
      </p:sp>
      <p:sp>
        <p:nvSpPr>
          <p:cNvPr id="1018" name="Google Shape;1018;p81"/>
          <p:cNvSpPr txBox="1">
            <a:spLocks noGrp="1"/>
          </p:cNvSpPr>
          <p:nvPr>
            <p:ph type="title" idx="3"/>
          </p:nvPr>
        </p:nvSpPr>
        <p:spPr>
          <a:xfrm>
            <a:off x="6028057" y="1766400"/>
            <a:ext cx="2188800" cy="527700"/>
          </a:xfrm>
          <a:prstGeom prst="rect">
            <a:avLst/>
          </a:prstGeom>
        </p:spPr>
        <p:txBody>
          <a:bodyPr spcFirstLastPara="1" wrap="square" lIns="91425" tIns="91425" rIns="91425" bIns="91425" anchor="ctr" anchorCtr="0">
            <a:noAutofit/>
          </a:bodyPr>
          <a:lstStyle/>
          <a:p>
            <a:pPr lvl="0"/>
            <a:r>
              <a:rPr lang="en-US" dirty="0"/>
              <a:t>Regression</a:t>
            </a:r>
            <a:endParaRPr dirty="0"/>
          </a:p>
        </p:txBody>
      </p:sp>
      <p:sp>
        <p:nvSpPr>
          <p:cNvPr id="1019" name="Google Shape;1019;p81"/>
          <p:cNvSpPr txBox="1">
            <a:spLocks noGrp="1"/>
          </p:cNvSpPr>
          <p:nvPr>
            <p:ph type="subTitle" idx="4"/>
          </p:nvPr>
        </p:nvSpPr>
        <p:spPr>
          <a:xfrm>
            <a:off x="6028043" y="2294100"/>
            <a:ext cx="2188800" cy="665400"/>
          </a:xfrm>
          <a:prstGeom prst="rect">
            <a:avLst/>
          </a:prstGeom>
        </p:spPr>
        <p:txBody>
          <a:bodyPr spcFirstLastPara="1" wrap="square" lIns="91425" tIns="91425" rIns="91425" bIns="91425" anchor="ctr" anchorCtr="0">
            <a:noAutofit/>
          </a:bodyPr>
          <a:lstStyle/>
          <a:p>
            <a:pPr marL="0" lvl="0" indent="0"/>
            <a:r>
              <a:rPr lang="en-US" dirty="0">
                <a:latin typeface="Sitka Banner Semibold" pitchFamily="2" charset="0"/>
              </a:rPr>
              <a:t>Predicts a continuous outcome based on input features</a:t>
            </a:r>
            <a:endParaRPr dirty="0">
              <a:latin typeface="Sitka Banner Semibold" pitchFamily="2" charset="0"/>
            </a:endParaRPr>
          </a:p>
        </p:txBody>
      </p:sp>
      <p:sp>
        <p:nvSpPr>
          <p:cNvPr id="1020" name="Google Shape;1020;p81"/>
          <p:cNvSpPr txBox="1">
            <a:spLocks noGrp="1"/>
          </p:cNvSpPr>
          <p:nvPr>
            <p:ph type="title" idx="5"/>
          </p:nvPr>
        </p:nvSpPr>
        <p:spPr>
          <a:xfrm>
            <a:off x="783575" y="3311560"/>
            <a:ext cx="2332500" cy="527700"/>
          </a:xfrm>
          <a:prstGeom prst="rect">
            <a:avLst/>
          </a:prstGeom>
        </p:spPr>
        <p:txBody>
          <a:bodyPr spcFirstLastPara="1" wrap="square" lIns="91425" tIns="91425" rIns="91425" bIns="91425" anchor="ctr" anchorCtr="0">
            <a:noAutofit/>
          </a:bodyPr>
          <a:lstStyle/>
          <a:p>
            <a:pPr lvl="0" algn="l"/>
            <a:r>
              <a:rPr lang="en-US" dirty="0"/>
              <a:t>Clustering</a:t>
            </a:r>
            <a:endParaRPr dirty="0"/>
          </a:p>
        </p:txBody>
      </p:sp>
      <p:sp>
        <p:nvSpPr>
          <p:cNvPr id="1021" name="Google Shape;1021;p81"/>
          <p:cNvSpPr txBox="1">
            <a:spLocks noGrp="1"/>
          </p:cNvSpPr>
          <p:nvPr>
            <p:ph type="title" idx="7"/>
          </p:nvPr>
        </p:nvSpPr>
        <p:spPr>
          <a:xfrm>
            <a:off x="6027927" y="3333395"/>
            <a:ext cx="2574695" cy="527700"/>
          </a:xfrm>
          <a:prstGeom prst="rect">
            <a:avLst/>
          </a:prstGeom>
        </p:spPr>
        <p:txBody>
          <a:bodyPr spcFirstLastPara="1" wrap="square" lIns="91425" tIns="91425" rIns="91425" bIns="91425" anchor="ctr" anchorCtr="0">
            <a:noAutofit/>
          </a:bodyPr>
          <a:lstStyle/>
          <a:p>
            <a:pPr lvl="0"/>
            <a:r>
              <a:rPr lang="en-US" sz="2400" dirty="0"/>
              <a:t>Collaborative Filtering</a:t>
            </a:r>
            <a:endParaRPr sz="2400" dirty="0"/>
          </a:p>
        </p:txBody>
      </p:sp>
      <p:sp>
        <p:nvSpPr>
          <p:cNvPr id="1022" name="Google Shape;1022;p81"/>
          <p:cNvSpPr txBox="1">
            <a:spLocks noGrp="1"/>
          </p:cNvSpPr>
          <p:nvPr>
            <p:ph type="subTitle" idx="8"/>
          </p:nvPr>
        </p:nvSpPr>
        <p:spPr>
          <a:xfrm>
            <a:off x="6028043" y="3931595"/>
            <a:ext cx="2679077" cy="665400"/>
          </a:xfrm>
          <a:prstGeom prst="rect">
            <a:avLst/>
          </a:prstGeom>
        </p:spPr>
        <p:txBody>
          <a:bodyPr spcFirstLastPara="1" wrap="square" lIns="91425" tIns="91425" rIns="91425" bIns="91425" anchor="ctr" anchorCtr="0">
            <a:noAutofit/>
          </a:bodyPr>
          <a:lstStyle/>
          <a:p>
            <a:pPr marL="0" lvl="0" indent="0"/>
            <a:r>
              <a:rPr lang="en-US" dirty="0">
                <a:latin typeface="Sitka Banner Semibold" pitchFamily="2" charset="0"/>
              </a:rPr>
              <a:t>Recommends items or content based on the preferences and behaviors of similar users</a:t>
            </a:r>
            <a:endParaRPr dirty="0">
              <a:latin typeface="Sitka Banner Semibold" pitchFamily="2" charset="0"/>
            </a:endParaRPr>
          </a:p>
        </p:txBody>
      </p:sp>
      <p:sp>
        <p:nvSpPr>
          <p:cNvPr id="1023" name="Google Shape;1023;p81"/>
          <p:cNvSpPr/>
          <p:nvPr/>
        </p:nvSpPr>
        <p:spPr>
          <a:xfrm>
            <a:off x="3367893" y="1854200"/>
            <a:ext cx="981000" cy="9807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lt1"/>
                </a:solidFill>
                <a:latin typeface="IBM Plex Sans"/>
                <a:ea typeface="IBM Plex Sans"/>
                <a:cs typeface="IBM Plex Sans"/>
                <a:sym typeface="IBM Plex Sans"/>
              </a:rPr>
              <a:t>C</a:t>
            </a:r>
            <a:endParaRPr sz="4000" b="1" dirty="0">
              <a:solidFill>
                <a:schemeClr val="lt1"/>
              </a:solidFill>
              <a:latin typeface="IBM Plex Sans"/>
              <a:ea typeface="IBM Plex Sans"/>
              <a:cs typeface="IBM Plex Sans"/>
              <a:sym typeface="IBM Plex Sans"/>
            </a:endParaRPr>
          </a:p>
        </p:txBody>
      </p:sp>
      <p:sp>
        <p:nvSpPr>
          <p:cNvPr id="1024" name="Google Shape;1024;p81"/>
          <p:cNvSpPr/>
          <p:nvPr/>
        </p:nvSpPr>
        <p:spPr>
          <a:xfrm>
            <a:off x="3367893" y="3454400"/>
            <a:ext cx="981000" cy="9807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lt1"/>
                </a:solidFill>
                <a:latin typeface="IBM Plex Sans"/>
                <a:ea typeface="IBM Plex Sans"/>
                <a:cs typeface="IBM Plex Sans"/>
                <a:sym typeface="IBM Plex Sans"/>
              </a:rPr>
              <a:t>C</a:t>
            </a:r>
            <a:endParaRPr sz="4000" b="1" dirty="0">
              <a:solidFill>
                <a:schemeClr val="lt1"/>
              </a:solidFill>
              <a:latin typeface="IBM Plex Sans"/>
              <a:ea typeface="IBM Plex Sans"/>
              <a:cs typeface="IBM Plex Sans"/>
              <a:sym typeface="IBM Plex Sans"/>
            </a:endParaRPr>
          </a:p>
        </p:txBody>
      </p:sp>
      <p:sp>
        <p:nvSpPr>
          <p:cNvPr id="1025" name="Google Shape;1025;p81"/>
          <p:cNvSpPr/>
          <p:nvPr/>
        </p:nvSpPr>
        <p:spPr>
          <a:xfrm>
            <a:off x="4795118" y="1854200"/>
            <a:ext cx="981000" cy="9807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lt1"/>
                </a:solidFill>
                <a:latin typeface="IBM Plex Sans"/>
                <a:ea typeface="IBM Plex Sans"/>
                <a:cs typeface="IBM Plex Sans"/>
                <a:sym typeface="IBM Plex Sans"/>
              </a:rPr>
              <a:t>R</a:t>
            </a:r>
            <a:endParaRPr sz="4000" b="1" dirty="0">
              <a:solidFill>
                <a:schemeClr val="lt1"/>
              </a:solidFill>
              <a:latin typeface="IBM Plex Sans"/>
              <a:ea typeface="IBM Plex Sans"/>
              <a:cs typeface="IBM Plex Sans"/>
              <a:sym typeface="IBM Plex Sans"/>
            </a:endParaRPr>
          </a:p>
        </p:txBody>
      </p:sp>
      <p:sp>
        <p:nvSpPr>
          <p:cNvPr id="1026" name="Google Shape;1026;p81"/>
          <p:cNvSpPr/>
          <p:nvPr/>
        </p:nvSpPr>
        <p:spPr>
          <a:xfrm>
            <a:off x="4795118" y="3454400"/>
            <a:ext cx="981000" cy="9807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lt1"/>
                </a:solidFill>
                <a:latin typeface="IBM Plex Sans"/>
                <a:ea typeface="IBM Plex Sans"/>
                <a:cs typeface="IBM Plex Sans"/>
                <a:sym typeface="IBM Plex Sans"/>
              </a:rPr>
              <a:t>C</a:t>
            </a:r>
            <a:endParaRPr sz="4000" b="1" dirty="0">
              <a:solidFill>
                <a:schemeClr val="lt1"/>
              </a:solidFill>
              <a:latin typeface="IBM Plex Sans"/>
              <a:ea typeface="IBM Plex Sans"/>
              <a:cs typeface="IBM Plex Sans"/>
              <a:sym typeface="IBM Plex Sans"/>
            </a:endParaRPr>
          </a:p>
        </p:txBody>
      </p:sp>
      <p:grpSp>
        <p:nvGrpSpPr>
          <p:cNvPr id="1027" name="Google Shape;1027;p81"/>
          <p:cNvGrpSpPr/>
          <p:nvPr/>
        </p:nvGrpSpPr>
        <p:grpSpPr>
          <a:xfrm>
            <a:off x="3991955" y="1403987"/>
            <a:ext cx="1160092" cy="63948"/>
            <a:chOff x="3779200" y="1371600"/>
            <a:chExt cx="1992600" cy="109500"/>
          </a:xfrm>
        </p:grpSpPr>
        <p:sp>
          <p:nvSpPr>
            <p:cNvPr id="1028" name="Google Shape;1028;p81"/>
            <p:cNvSpPr/>
            <p:nvPr/>
          </p:nvSpPr>
          <p:spPr>
            <a:xfrm>
              <a:off x="37792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81"/>
            <p:cNvSpPr/>
            <p:nvPr/>
          </p:nvSpPr>
          <p:spPr>
            <a:xfrm>
              <a:off x="415582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81"/>
            <p:cNvSpPr/>
            <p:nvPr/>
          </p:nvSpPr>
          <p:spPr>
            <a:xfrm>
              <a:off x="453244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81"/>
            <p:cNvSpPr/>
            <p:nvPr/>
          </p:nvSpPr>
          <p:spPr>
            <a:xfrm>
              <a:off x="490906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81"/>
            <p:cNvSpPr/>
            <p:nvPr/>
          </p:nvSpPr>
          <p:spPr>
            <a:xfrm>
              <a:off x="528568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81"/>
            <p:cNvSpPr/>
            <p:nvPr/>
          </p:nvSpPr>
          <p:spPr>
            <a:xfrm>
              <a:off x="56623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81"/>
          <p:cNvGrpSpPr/>
          <p:nvPr/>
        </p:nvGrpSpPr>
        <p:grpSpPr>
          <a:xfrm>
            <a:off x="552441" y="704670"/>
            <a:ext cx="2125761" cy="273605"/>
            <a:chOff x="198225" y="4390550"/>
            <a:chExt cx="3765075" cy="484600"/>
          </a:xfrm>
        </p:grpSpPr>
        <p:sp>
          <p:nvSpPr>
            <p:cNvPr id="1035" name="Google Shape;1035;p81"/>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81"/>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81"/>
          <p:cNvGrpSpPr/>
          <p:nvPr/>
        </p:nvGrpSpPr>
        <p:grpSpPr>
          <a:xfrm flipH="1">
            <a:off x="6476991" y="1194320"/>
            <a:ext cx="2125761" cy="273605"/>
            <a:chOff x="198225" y="4390550"/>
            <a:chExt cx="3765075" cy="484600"/>
          </a:xfrm>
        </p:grpSpPr>
        <p:sp>
          <p:nvSpPr>
            <p:cNvPr id="1038" name="Google Shape;1038;p81"/>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81"/>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23676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16"/>
                                        </p:tgtEl>
                                        <p:attrNameLst>
                                          <p:attrName>style.visibility</p:attrName>
                                        </p:attrNameLst>
                                      </p:cBhvr>
                                      <p:to>
                                        <p:strVal val="visible"/>
                                      </p:to>
                                    </p:set>
                                    <p:animEffect transition="in" filter="fade">
                                      <p:cBhvr>
                                        <p:cTn id="7" dur="500"/>
                                        <p:tgtEl>
                                          <p:spTgt spid="10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17">
                                            <p:txEl>
                                              <p:pRg st="0" end="0"/>
                                            </p:txEl>
                                          </p:spTgt>
                                        </p:tgtEl>
                                        <p:attrNameLst>
                                          <p:attrName>style.visibility</p:attrName>
                                        </p:attrNameLst>
                                      </p:cBhvr>
                                      <p:to>
                                        <p:strVal val="visible"/>
                                      </p:to>
                                    </p:set>
                                    <p:animEffect transition="in" filter="fade">
                                      <p:cBhvr>
                                        <p:cTn id="10" dur="500"/>
                                        <p:tgtEl>
                                          <p:spTgt spid="1017">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23"/>
                                        </p:tgtEl>
                                        <p:attrNameLst>
                                          <p:attrName>style.visibility</p:attrName>
                                        </p:attrNameLst>
                                      </p:cBhvr>
                                      <p:to>
                                        <p:strVal val="visible"/>
                                      </p:to>
                                    </p:set>
                                    <p:animEffect transition="in" filter="fade">
                                      <p:cBhvr>
                                        <p:cTn id="13" dur="500"/>
                                        <p:tgtEl>
                                          <p:spTgt spid="102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18"/>
                                        </p:tgtEl>
                                        <p:attrNameLst>
                                          <p:attrName>style.visibility</p:attrName>
                                        </p:attrNameLst>
                                      </p:cBhvr>
                                      <p:to>
                                        <p:strVal val="visible"/>
                                      </p:to>
                                    </p:set>
                                    <p:animEffect transition="in" filter="fade">
                                      <p:cBhvr>
                                        <p:cTn id="18" dur="500"/>
                                        <p:tgtEl>
                                          <p:spTgt spid="101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19">
                                            <p:txEl>
                                              <p:pRg st="0" end="0"/>
                                            </p:txEl>
                                          </p:spTgt>
                                        </p:tgtEl>
                                        <p:attrNameLst>
                                          <p:attrName>style.visibility</p:attrName>
                                        </p:attrNameLst>
                                      </p:cBhvr>
                                      <p:to>
                                        <p:strVal val="visible"/>
                                      </p:to>
                                    </p:set>
                                    <p:animEffect transition="in" filter="fade">
                                      <p:cBhvr>
                                        <p:cTn id="21" dur="500"/>
                                        <p:tgtEl>
                                          <p:spTgt spid="1019">
                                            <p:txEl>
                                              <p:pRg st="0" end="0"/>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25"/>
                                        </p:tgtEl>
                                        <p:attrNameLst>
                                          <p:attrName>style.visibility</p:attrName>
                                        </p:attrNameLst>
                                      </p:cBhvr>
                                      <p:to>
                                        <p:strVal val="visible"/>
                                      </p:to>
                                    </p:set>
                                    <p:animEffect transition="in" filter="fade">
                                      <p:cBhvr>
                                        <p:cTn id="24" dur="500"/>
                                        <p:tgtEl>
                                          <p:spTgt spid="102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20"/>
                                        </p:tgtEl>
                                        <p:attrNameLst>
                                          <p:attrName>style.visibility</p:attrName>
                                        </p:attrNameLst>
                                      </p:cBhvr>
                                      <p:to>
                                        <p:strVal val="visible"/>
                                      </p:to>
                                    </p:set>
                                    <p:animEffect transition="in" filter="fade">
                                      <p:cBhvr>
                                        <p:cTn id="29" dur="500"/>
                                        <p:tgtEl>
                                          <p:spTgt spid="102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24"/>
                                        </p:tgtEl>
                                        <p:attrNameLst>
                                          <p:attrName>style.visibility</p:attrName>
                                        </p:attrNameLst>
                                      </p:cBhvr>
                                      <p:to>
                                        <p:strVal val="visible"/>
                                      </p:to>
                                    </p:set>
                                    <p:animEffect transition="in" filter="fade">
                                      <p:cBhvr>
                                        <p:cTn id="32" dur="500"/>
                                        <p:tgtEl>
                                          <p:spTgt spid="102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15">
                                            <p:txEl>
                                              <p:pRg st="0" end="0"/>
                                            </p:txEl>
                                          </p:spTgt>
                                        </p:tgtEl>
                                        <p:attrNameLst>
                                          <p:attrName>style.visibility</p:attrName>
                                        </p:attrNameLst>
                                      </p:cBhvr>
                                      <p:to>
                                        <p:strVal val="visible"/>
                                      </p:to>
                                    </p:set>
                                    <p:animEffect transition="in" filter="fade">
                                      <p:cBhvr>
                                        <p:cTn id="35" dur="500"/>
                                        <p:tgtEl>
                                          <p:spTgt spid="1015">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026"/>
                                        </p:tgtEl>
                                        <p:attrNameLst>
                                          <p:attrName>style.visibility</p:attrName>
                                        </p:attrNameLst>
                                      </p:cBhvr>
                                      <p:to>
                                        <p:strVal val="visible"/>
                                      </p:to>
                                    </p:set>
                                    <p:animEffect transition="in" filter="fade">
                                      <p:cBhvr>
                                        <p:cTn id="40" dur="500"/>
                                        <p:tgtEl>
                                          <p:spTgt spid="102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021"/>
                                        </p:tgtEl>
                                        <p:attrNameLst>
                                          <p:attrName>style.visibility</p:attrName>
                                        </p:attrNameLst>
                                      </p:cBhvr>
                                      <p:to>
                                        <p:strVal val="visible"/>
                                      </p:to>
                                    </p:set>
                                    <p:animEffect transition="in" filter="fade">
                                      <p:cBhvr>
                                        <p:cTn id="43" dur="500"/>
                                        <p:tgtEl>
                                          <p:spTgt spid="102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022">
                                            <p:txEl>
                                              <p:pRg st="0" end="0"/>
                                            </p:txEl>
                                          </p:spTgt>
                                        </p:tgtEl>
                                        <p:attrNameLst>
                                          <p:attrName>style.visibility</p:attrName>
                                        </p:attrNameLst>
                                      </p:cBhvr>
                                      <p:to>
                                        <p:strVal val="visible"/>
                                      </p:to>
                                    </p:set>
                                    <p:animEffect transition="in" filter="fade">
                                      <p:cBhvr>
                                        <p:cTn id="46" dur="500"/>
                                        <p:tgtEl>
                                          <p:spTgt spid="10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5" grpId="0" uiExpand="1" build="p"/>
      <p:bldP spid="1016" grpId="0"/>
      <p:bldP spid="1017" grpId="0" build="p"/>
      <p:bldP spid="1018" grpId="0"/>
      <p:bldP spid="1019" grpId="0" build="p"/>
      <p:bldP spid="1020" grpId="0"/>
      <p:bldP spid="1021" grpId="0"/>
      <p:bldP spid="1022" grpId="0" uiExpand="1" build="p"/>
      <p:bldP spid="1023" grpId="0" animBg="1"/>
      <p:bldP spid="1024" grpId="0" animBg="1"/>
      <p:bldP spid="1025" grpId="0" animBg="1"/>
      <p:bldP spid="102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85"/>
          <p:cNvSpPr txBox="1">
            <a:spLocks noGrp="1"/>
          </p:cNvSpPr>
          <p:nvPr>
            <p:ph type="title"/>
          </p:nvPr>
        </p:nvSpPr>
        <p:spPr>
          <a:xfrm>
            <a:off x="1267050" y="1494300"/>
            <a:ext cx="6609900" cy="2154900"/>
          </a:xfrm>
          <a:prstGeom prst="rect">
            <a:avLst/>
          </a:prstGeom>
        </p:spPr>
        <p:txBody>
          <a:bodyPr spcFirstLastPara="1" wrap="square" lIns="91425" tIns="91425" rIns="91425" bIns="91425" anchor="ctr" anchorCtr="0">
            <a:noAutofit/>
          </a:bodyPr>
          <a:lstStyle/>
          <a:p>
            <a:pPr lvl="0" rtl="0">
              <a:spcBef>
                <a:spcPts val="0"/>
              </a:spcBef>
              <a:spcAft>
                <a:spcPts val="0"/>
              </a:spcAft>
            </a:pPr>
            <a:r>
              <a:rPr lang="en-US" b="1" i="0" dirty="0">
                <a:solidFill>
                  <a:srgbClr val="D1D5DB"/>
                </a:solidFill>
                <a:effectLst/>
                <a:latin typeface="IBM Plex Sans" panose="020B0503050203000203" pitchFamily="34" charset="0"/>
              </a:rPr>
              <a:t>Why </a:t>
            </a:r>
            <a:r>
              <a:rPr lang="en-US" b="1" i="0" dirty="0" err="1">
                <a:solidFill>
                  <a:srgbClr val="D1D5DB"/>
                </a:solidFill>
                <a:effectLst/>
                <a:latin typeface="IBM Plex Sans" panose="020B0503050203000203" pitchFamily="34" charset="0"/>
              </a:rPr>
              <a:t>MLlib</a:t>
            </a:r>
            <a:r>
              <a:rPr lang="en-US" b="1" i="0" dirty="0">
                <a:solidFill>
                  <a:srgbClr val="D1D5DB"/>
                </a:solidFill>
                <a:effectLst/>
                <a:latin typeface="IBM Plex Sans" panose="020B0503050203000203" pitchFamily="34" charset="0"/>
              </a:rPr>
              <a:t>?</a:t>
            </a:r>
          </a:p>
        </p:txBody>
      </p:sp>
    </p:spTree>
    <p:extLst>
      <p:ext uri="{BB962C8B-B14F-4D97-AF65-F5344CB8AC3E}">
        <p14:creationId xmlns:p14="http://schemas.microsoft.com/office/powerpoint/2010/main" val="4802162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sp>
        <p:nvSpPr>
          <p:cNvPr id="910" name="Google Shape;910;p76"/>
          <p:cNvSpPr/>
          <p:nvPr/>
        </p:nvSpPr>
        <p:spPr>
          <a:xfrm>
            <a:off x="1375450" y="1091100"/>
            <a:ext cx="3042000" cy="29613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6"/>
          <p:cNvSpPr/>
          <p:nvPr/>
        </p:nvSpPr>
        <p:spPr>
          <a:xfrm>
            <a:off x="4726550" y="1091100"/>
            <a:ext cx="3042000" cy="29613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6"/>
          <p:cNvSpPr txBox="1">
            <a:spLocks noGrp="1"/>
          </p:cNvSpPr>
          <p:nvPr>
            <p:ph type="title"/>
          </p:nvPr>
        </p:nvSpPr>
        <p:spPr>
          <a:xfrm>
            <a:off x="1643638" y="2112963"/>
            <a:ext cx="25056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Integration </a:t>
            </a:r>
            <a:endParaRPr dirty="0"/>
          </a:p>
        </p:txBody>
      </p:sp>
      <p:sp>
        <p:nvSpPr>
          <p:cNvPr id="913" name="Google Shape;913;p76"/>
          <p:cNvSpPr txBox="1">
            <a:spLocks noGrp="1"/>
          </p:cNvSpPr>
          <p:nvPr>
            <p:ph type="title" idx="2"/>
          </p:nvPr>
        </p:nvSpPr>
        <p:spPr>
          <a:xfrm>
            <a:off x="4994750" y="2112963"/>
            <a:ext cx="25056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Scalability</a:t>
            </a:r>
            <a:endParaRPr dirty="0"/>
          </a:p>
        </p:txBody>
      </p:sp>
      <p:sp>
        <p:nvSpPr>
          <p:cNvPr id="914" name="Google Shape;914;p76"/>
          <p:cNvSpPr txBox="1">
            <a:spLocks noGrp="1"/>
          </p:cNvSpPr>
          <p:nvPr>
            <p:ph type="subTitle" idx="1"/>
          </p:nvPr>
        </p:nvSpPr>
        <p:spPr>
          <a:xfrm>
            <a:off x="4994747" y="2621735"/>
            <a:ext cx="2505600" cy="12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latin typeface="Sitka Banner Semibold" pitchFamily="2" charset="0"/>
              </a:rPr>
              <a:t>MLlib</a:t>
            </a:r>
            <a:r>
              <a:rPr lang="en-US" dirty="0">
                <a:latin typeface="Sitka Banner Semibold" pitchFamily="2" charset="0"/>
              </a:rPr>
              <a:t> is designed to scale horizontally, enabling the processing of large datasets across a distributed computing cluster</a:t>
            </a:r>
          </a:p>
        </p:txBody>
      </p:sp>
      <p:sp>
        <p:nvSpPr>
          <p:cNvPr id="915" name="Google Shape;915;p76"/>
          <p:cNvSpPr txBox="1">
            <a:spLocks noGrp="1"/>
          </p:cNvSpPr>
          <p:nvPr>
            <p:ph type="subTitle" idx="3"/>
          </p:nvPr>
        </p:nvSpPr>
        <p:spPr>
          <a:xfrm>
            <a:off x="1643813" y="2621735"/>
            <a:ext cx="2505600" cy="1262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err="1">
                <a:latin typeface="Sitka Banner Semibold" pitchFamily="2" charset="0"/>
              </a:rPr>
              <a:t>MLlib</a:t>
            </a:r>
            <a:r>
              <a:rPr lang="en-US" dirty="0">
                <a:latin typeface="Sitka Banner Semibold" pitchFamily="2" charset="0"/>
              </a:rPr>
              <a:t> seamlessly integrates with Spark's ecosystem, including Spark Core, Spark SQL, and Spark Streaming</a:t>
            </a:r>
            <a:endParaRPr dirty="0">
              <a:latin typeface="Sitka Banner Semibold" pitchFamily="2" charset="0"/>
            </a:endParaRPr>
          </a:p>
        </p:txBody>
      </p:sp>
      <p:grpSp>
        <p:nvGrpSpPr>
          <p:cNvPr id="916" name="Google Shape;916;p76"/>
          <p:cNvGrpSpPr/>
          <p:nvPr/>
        </p:nvGrpSpPr>
        <p:grpSpPr>
          <a:xfrm>
            <a:off x="6036022" y="1328106"/>
            <a:ext cx="423069" cy="420796"/>
            <a:chOff x="-5635200" y="2037975"/>
            <a:chExt cx="293025" cy="291450"/>
          </a:xfrm>
        </p:grpSpPr>
        <p:sp>
          <p:nvSpPr>
            <p:cNvPr id="917" name="Google Shape;917;p7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lt1"/>
            </a:solidFill>
            <a:ln>
              <a:noFill/>
            </a:ln>
            <a:effectLst>
              <a:outerShdw blurRad="57150" algn="bl" rotWithShape="0">
                <a:schemeClr val="lt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7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lt1"/>
            </a:solidFill>
            <a:ln>
              <a:noFill/>
            </a:ln>
            <a:effectLst>
              <a:outerShdw blurRad="57150" algn="bl" rotWithShape="0">
                <a:schemeClr val="lt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76"/>
          <p:cNvGrpSpPr/>
          <p:nvPr/>
        </p:nvGrpSpPr>
        <p:grpSpPr>
          <a:xfrm>
            <a:off x="2691860" y="1338284"/>
            <a:ext cx="409531" cy="410617"/>
            <a:chOff x="6679825" y="2693700"/>
            <a:chExt cx="257875" cy="258575"/>
          </a:xfrm>
        </p:grpSpPr>
        <p:sp>
          <p:nvSpPr>
            <p:cNvPr id="920" name="Google Shape;920;p76"/>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lt1"/>
            </a:solidFill>
            <a:ln>
              <a:noFill/>
            </a:ln>
            <a:effectLst>
              <a:outerShdw blurRad="57150" algn="bl" rotWithShape="0">
                <a:schemeClr val="lt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76"/>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lt1"/>
            </a:solidFill>
            <a:ln>
              <a:noFill/>
            </a:ln>
            <a:effectLst>
              <a:outerShdw blurRad="57150" algn="bl" rotWithShape="0">
                <a:schemeClr val="lt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76"/>
          <p:cNvGrpSpPr/>
          <p:nvPr/>
        </p:nvGrpSpPr>
        <p:grpSpPr>
          <a:xfrm rot="10800000" flipH="1">
            <a:off x="1375452" y="1652799"/>
            <a:ext cx="2724785" cy="350705"/>
            <a:chOff x="198225" y="4390550"/>
            <a:chExt cx="3765075" cy="484600"/>
          </a:xfrm>
        </p:grpSpPr>
        <p:sp>
          <p:nvSpPr>
            <p:cNvPr id="923" name="Google Shape;923;p76"/>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76"/>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76"/>
          <p:cNvGrpSpPr/>
          <p:nvPr/>
        </p:nvGrpSpPr>
        <p:grpSpPr>
          <a:xfrm rot="10800000" flipH="1">
            <a:off x="4726552" y="1652799"/>
            <a:ext cx="2724785" cy="350705"/>
            <a:chOff x="198225" y="4390550"/>
            <a:chExt cx="3765075" cy="484600"/>
          </a:xfrm>
        </p:grpSpPr>
        <p:sp>
          <p:nvSpPr>
            <p:cNvPr id="926" name="Google Shape;926;p76"/>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76"/>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67"/>
          <p:cNvSpPr/>
          <p:nvPr/>
        </p:nvSpPr>
        <p:spPr>
          <a:xfrm>
            <a:off x="1660850" y="1885358"/>
            <a:ext cx="1372800" cy="13728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7"/>
          <p:cNvSpPr txBox="1">
            <a:spLocks noGrp="1"/>
          </p:cNvSpPr>
          <p:nvPr>
            <p:ph type="title"/>
          </p:nvPr>
        </p:nvSpPr>
        <p:spPr>
          <a:xfrm>
            <a:off x="3108015" y="1705350"/>
            <a:ext cx="5419880" cy="1723800"/>
          </a:xfrm>
          <a:prstGeom prst="rect">
            <a:avLst/>
          </a:prstGeom>
        </p:spPr>
        <p:txBody>
          <a:bodyPr spcFirstLastPara="1" wrap="square" lIns="91425" tIns="91425" rIns="91425" bIns="91425" anchor="ctr" anchorCtr="0">
            <a:noAutofit/>
          </a:bodyPr>
          <a:lstStyle/>
          <a:p>
            <a:r>
              <a:rPr lang="en-US" sz="3200" dirty="0"/>
              <a:t>Working with </a:t>
            </a:r>
            <a:r>
              <a:rPr lang="en-US" sz="3200" dirty="0" err="1"/>
              <a:t>MLlib</a:t>
            </a:r>
            <a:endParaRPr lang="en-US" sz="3200" dirty="0"/>
          </a:p>
        </p:txBody>
      </p:sp>
      <p:sp>
        <p:nvSpPr>
          <p:cNvPr id="726" name="Google Shape;726;p67"/>
          <p:cNvSpPr txBox="1">
            <a:spLocks noGrp="1"/>
          </p:cNvSpPr>
          <p:nvPr>
            <p:ph type="title" idx="2"/>
          </p:nvPr>
        </p:nvSpPr>
        <p:spPr>
          <a:xfrm>
            <a:off x="1527500" y="2146350"/>
            <a:ext cx="1639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18068235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85"/>
          <p:cNvSpPr txBox="1">
            <a:spLocks noGrp="1"/>
          </p:cNvSpPr>
          <p:nvPr>
            <p:ph type="title"/>
          </p:nvPr>
        </p:nvSpPr>
        <p:spPr>
          <a:xfrm>
            <a:off x="1267050" y="1494300"/>
            <a:ext cx="6609900" cy="2154900"/>
          </a:xfrm>
          <a:prstGeom prst="rect">
            <a:avLst/>
          </a:prstGeom>
        </p:spPr>
        <p:txBody>
          <a:bodyPr spcFirstLastPara="1" wrap="square" lIns="91425" tIns="91425" rIns="91425" bIns="91425" anchor="ctr" anchorCtr="0">
            <a:noAutofit/>
          </a:bodyPr>
          <a:lstStyle/>
          <a:p>
            <a:pPr lvl="0" rtl="0">
              <a:spcBef>
                <a:spcPts val="0"/>
              </a:spcBef>
              <a:spcAft>
                <a:spcPts val="0"/>
              </a:spcAft>
            </a:pPr>
            <a:r>
              <a:rPr lang="en-US" b="1" i="0" dirty="0">
                <a:solidFill>
                  <a:srgbClr val="D1D5DB"/>
                </a:solidFill>
                <a:effectLst/>
                <a:latin typeface="Sitka Banner Semibold" pitchFamily="2" charset="0"/>
              </a:rPr>
              <a:t>Small Example with </a:t>
            </a:r>
            <a:r>
              <a:rPr lang="en-US" b="1" i="0" dirty="0" err="1">
                <a:solidFill>
                  <a:srgbClr val="D1D5DB"/>
                </a:solidFill>
                <a:effectLst/>
                <a:latin typeface="Sitka Banner Semibold" pitchFamily="2" charset="0"/>
              </a:rPr>
              <a:t>MLlib</a:t>
            </a:r>
            <a:r>
              <a:rPr lang="en-US" b="1" i="0" dirty="0">
                <a:solidFill>
                  <a:srgbClr val="D1D5DB"/>
                </a:solidFill>
                <a:effectLst/>
                <a:latin typeface="Sitka Banner Semibold" pitchFamily="2" charset="0"/>
              </a:rPr>
              <a:t> (Python Code)</a:t>
            </a:r>
          </a:p>
        </p:txBody>
      </p:sp>
    </p:spTree>
    <p:extLst>
      <p:ext uri="{BB962C8B-B14F-4D97-AF65-F5344CB8AC3E}">
        <p14:creationId xmlns:p14="http://schemas.microsoft.com/office/powerpoint/2010/main" val="3771479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16"/>
        <p:cNvGrpSpPr/>
        <p:nvPr/>
      </p:nvGrpSpPr>
      <p:grpSpPr>
        <a:xfrm>
          <a:off x="0" y="0"/>
          <a:ext cx="0" cy="0"/>
          <a:chOff x="0" y="0"/>
          <a:chExt cx="0" cy="0"/>
        </a:xfrm>
      </p:grpSpPr>
      <p:pic>
        <p:nvPicPr>
          <p:cNvPr id="1217" name="Google Shape;1217;p89"/>
          <p:cNvPicPr preferRelativeResize="0"/>
          <p:nvPr/>
        </p:nvPicPr>
        <p:blipFill>
          <a:blip r:embed="rId5">
            <a:alphaModFix/>
          </a:blip>
          <a:stretch>
            <a:fillRect/>
          </a:stretch>
        </p:blipFill>
        <p:spPr>
          <a:xfrm>
            <a:off x="3843100" y="1328650"/>
            <a:ext cx="4587800" cy="2899494"/>
          </a:xfrm>
          <a:prstGeom prst="rect">
            <a:avLst/>
          </a:prstGeom>
          <a:noFill/>
          <a:ln>
            <a:noFill/>
          </a:ln>
        </p:spPr>
      </p:pic>
      <p:grpSp>
        <p:nvGrpSpPr>
          <p:cNvPr id="1218" name="Google Shape;1218;p89"/>
          <p:cNvGrpSpPr/>
          <p:nvPr/>
        </p:nvGrpSpPr>
        <p:grpSpPr>
          <a:xfrm>
            <a:off x="3733346" y="1225178"/>
            <a:ext cx="4896644" cy="3711298"/>
            <a:chOff x="713409" y="1097136"/>
            <a:chExt cx="3891167" cy="2949220"/>
          </a:xfrm>
        </p:grpSpPr>
        <p:sp>
          <p:nvSpPr>
            <p:cNvPr id="1219" name="Google Shape;1219;p89"/>
            <p:cNvSpPr/>
            <p:nvPr/>
          </p:nvSpPr>
          <p:spPr>
            <a:xfrm>
              <a:off x="2243875" y="3527623"/>
              <a:ext cx="830099" cy="518714"/>
            </a:xfrm>
            <a:custGeom>
              <a:avLst/>
              <a:gdLst/>
              <a:ahLst/>
              <a:cxnLst/>
              <a:rect l="l" t="t" r="r" b="b"/>
              <a:pathLst>
                <a:path w="7199" h="4194" extrusionOk="0">
                  <a:moveTo>
                    <a:pt x="1" y="1"/>
                  </a:moveTo>
                  <a:lnTo>
                    <a:pt x="1" y="4194"/>
                  </a:lnTo>
                  <a:lnTo>
                    <a:pt x="7198" y="4194"/>
                  </a:lnTo>
                  <a:lnTo>
                    <a:pt x="71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89"/>
            <p:cNvSpPr/>
            <p:nvPr/>
          </p:nvSpPr>
          <p:spPr>
            <a:xfrm>
              <a:off x="2006583" y="4003807"/>
              <a:ext cx="1305742" cy="42548"/>
            </a:xfrm>
            <a:custGeom>
              <a:avLst/>
              <a:gdLst/>
              <a:ahLst/>
              <a:cxnLst/>
              <a:rect l="l" t="t" r="r" b="b"/>
              <a:pathLst>
                <a:path w="11324" h="369" extrusionOk="0">
                  <a:moveTo>
                    <a:pt x="67" y="0"/>
                  </a:moveTo>
                  <a:cubicBezTo>
                    <a:pt x="25" y="0"/>
                    <a:pt x="0" y="34"/>
                    <a:pt x="0" y="67"/>
                  </a:cubicBezTo>
                  <a:lnTo>
                    <a:pt x="0" y="293"/>
                  </a:lnTo>
                  <a:cubicBezTo>
                    <a:pt x="0" y="335"/>
                    <a:pt x="25" y="369"/>
                    <a:pt x="67" y="369"/>
                  </a:cubicBezTo>
                  <a:lnTo>
                    <a:pt x="11248" y="369"/>
                  </a:lnTo>
                  <a:cubicBezTo>
                    <a:pt x="11290" y="369"/>
                    <a:pt x="11324" y="335"/>
                    <a:pt x="11324" y="293"/>
                  </a:cubicBezTo>
                  <a:lnTo>
                    <a:pt x="11324" y="67"/>
                  </a:lnTo>
                  <a:cubicBezTo>
                    <a:pt x="11324" y="34"/>
                    <a:pt x="11290" y="0"/>
                    <a:pt x="1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89"/>
            <p:cNvSpPr/>
            <p:nvPr/>
          </p:nvSpPr>
          <p:spPr>
            <a:xfrm>
              <a:off x="713409" y="1097136"/>
              <a:ext cx="3891167" cy="2465736"/>
            </a:xfrm>
            <a:custGeom>
              <a:avLst/>
              <a:gdLst/>
              <a:ahLst/>
              <a:cxnLst/>
              <a:rect l="l" t="t" r="r" b="b"/>
              <a:pathLst>
                <a:path w="33746" h="21384" extrusionOk="0">
                  <a:moveTo>
                    <a:pt x="32548" y="1021"/>
                  </a:moveTo>
                  <a:lnTo>
                    <a:pt x="32548" y="20362"/>
                  </a:lnTo>
                  <a:lnTo>
                    <a:pt x="1197" y="20362"/>
                  </a:lnTo>
                  <a:lnTo>
                    <a:pt x="1197" y="1021"/>
                  </a:lnTo>
                  <a:close/>
                  <a:moveTo>
                    <a:pt x="477" y="0"/>
                  </a:moveTo>
                  <a:cubicBezTo>
                    <a:pt x="210" y="0"/>
                    <a:pt x="0" y="209"/>
                    <a:pt x="0" y="477"/>
                  </a:cubicBezTo>
                  <a:lnTo>
                    <a:pt x="0" y="20906"/>
                  </a:lnTo>
                  <a:cubicBezTo>
                    <a:pt x="0" y="21174"/>
                    <a:pt x="218" y="21384"/>
                    <a:pt x="477" y="21384"/>
                  </a:cubicBezTo>
                  <a:lnTo>
                    <a:pt x="33268" y="21384"/>
                  </a:lnTo>
                  <a:cubicBezTo>
                    <a:pt x="33536" y="21384"/>
                    <a:pt x="33745" y="21166"/>
                    <a:pt x="33745" y="20906"/>
                  </a:cubicBezTo>
                  <a:lnTo>
                    <a:pt x="33745" y="477"/>
                  </a:lnTo>
                  <a:cubicBezTo>
                    <a:pt x="33745" y="209"/>
                    <a:pt x="33536" y="0"/>
                    <a:pt x="33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Video 2">
            <a:hlinkClick r:id="" action="ppaction://media"/>
            <a:extLst>
              <a:ext uri="{FF2B5EF4-FFF2-40B4-BE49-F238E27FC236}">
                <a16:creationId xmlns:a16="http://schemas.microsoft.com/office/drawing/2014/main" id="{9151F7C8-AD36-409F-A607-D2E8472FFC5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842818" y="1323977"/>
            <a:ext cx="4686144" cy="2899494"/>
          </a:xfrm>
          <a:prstGeom prst="rect">
            <a:avLst/>
          </a:prstGeom>
        </p:spPr>
      </p:pic>
      <p:grpSp>
        <p:nvGrpSpPr>
          <p:cNvPr id="1222" name="Google Shape;1222;p89"/>
          <p:cNvGrpSpPr/>
          <p:nvPr/>
        </p:nvGrpSpPr>
        <p:grpSpPr>
          <a:xfrm>
            <a:off x="514008" y="566396"/>
            <a:ext cx="4163361" cy="2376767"/>
            <a:chOff x="713100" y="1597775"/>
            <a:chExt cx="5712625" cy="3217500"/>
          </a:xfrm>
        </p:grpSpPr>
        <p:sp>
          <p:nvSpPr>
            <p:cNvPr id="1223" name="Google Shape;1223;p89"/>
            <p:cNvSpPr/>
            <p:nvPr/>
          </p:nvSpPr>
          <p:spPr>
            <a:xfrm>
              <a:off x="713100" y="1597775"/>
              <a:ext cx="5574000" cy="3078900"/>
            </a:xfrm>
            <a:prstGeom prst="snip2DiagRect">
              <a:avLst>
                <a:gd name="adj1" fmla="val 0"/>
                <a:gd name="adj2" fmla="val 16667"/>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89"/>
            <p:cNvSpPr/>
            <p:nvPr/>
          </p:nvSpPr>
          <p:spPr>
            <a:xfrm>
              <a:off x="851725" y="1736375"/>
              <a:ext cx="5574000" cy="30789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 name="Google Shape;1225;p89"/>
          <p:cNvSpPr txBox="1">
            <a:spLocks noGrp="1"/>
          </p:cNvSpPr>
          <p:nvPr>
            <p:ph type="title"/>
          </p:nvPr>
        </p:nvSpPr>
        <p:spPr>
          <a:xfrm>
            <a:off x="842475" y="968900"/>
            <a:ext cx="3506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Code Demo</a:t>
            </a:r>
            <a:endParaRPr dirty="0"/>
          </a:p>
        </p:txBody>
      </p:sp>
      <p:sp>
        <p:nvSpPr>
          <p:cNvPr id="1226" name="Google Shape;1226;p89"/>
          <p:cNvSpPr txBox="1">
            <a:spLocks noGrp="1"/>
          </p:cNvSpPr>
          <p:nvPr>
            <p:ph type="subTitle" idx="1"/>
          </p:nvPr>
        </p:nvSpPr>
        <p:spPr>
          <a:xfrm>
            <a:off x="842475" y="1659400"/>
            <a:ext cx="3506400" cy="83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code demonstrates the use of Apache Spark's </a:t>
            </a:r>
            <a:r>
              <a:rPr lang="en-US" dirty="0" err="1"/>
              <a:t>MLlib</a:t>
            </a:r>
            <a:r>
              <a:rPr lang="en-US" dirty="0"/>
              <a:t> for customer segmentation using the </a:t>
            </a:r>
            <a:r>
              <a:rPr lang="en-US" dirty="0" err="1"/>
              <a:t>KMeans</a:t>
            </a:r>
            <a:r>
              <a:rPr lang="en-US" dirty="0"/>
              <a:t> clustering algorithm.</a:t>
            </a:r>
          </a:p>
        </p:txBody>
      </p:sp>
      <p:sp>
        <p:nvSpPr>
          <p:cNvPr id="1227" name="Google Shape;1227;p89"/>
          <p:cNvSpPr/>
          <p:nvPr/>
        </p:nvSpPr>
        <p:spPr>
          <a:xfrm>
            <a:off x="2755275" y="3764050"/>
            <a:ext cx="513300" cy="4641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 name="Google Shape;1228;p89"/>
          <p:cNvGrpSpPr/>
          <p:nvPr/>
        </p:nvGrpSpPr>
        <p:grpSpPr>
          <a:xfrm flipH="1">
            <a:off x="-5" y="3262424"/>
            <a:ext cx="2947684" cy="527672"/>
            <a:chOff x="1358103" y="3291921"/>
            <a:chExt cx="3368397" cy="603054"/>
          </a:xfrm>
        </p:grpSpPr>
        <p:sp>
          <p:nvSpPr>
            <p:cNvPr id="1229" name="Google Shape;1229;p89"/>
            <p:cNvSpPr/>
            <p:nvPr/>
          </p:nvSpPr>
          <p:spPr>
            <a:xfrm>
              <a:off x="1483200" y="3347875"/>
              <a:ext cx="3243300" cy="547100"/>
            </a:xfrm>
            <a:custGeom>
              <a:avLst/>
              <a:gdLst/>
              <a:ahLst/>
              <a:cxnLst/>
              <a:rect l="l" t="t" r="r" b="b"/>
              <a:pathLst>
                <a:path w="129732" h="21884" fill="none" extrusionOk="0">
                  <a:moveTo>
                    <a:pt x="129731" y="11311"/>
                  </a:moveTo>
                  <a:lnTo>
                    <a:pt x="100335" y="11311"/>
                  </a:lnTo>
                  <a:lnTo>
                    <a:pt x="89738" y="21884"/>
                  </a:lnTo>
                  <a:lnTo>
                    <a:pt x="34529" y="21884"/>
                  </a:lnTo>
                  <a:lnTo>
                    <a:pt x="12633" y="0"/>
                  </a:lnTo>
                  <a:lnTo>
                    <a:pt x="1" y="0"/>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89"/>
            <p:cNvSpPr/>
            <p:nvPr/>
          </p:nvSpPr>
          <p:spPr>
            <a:xfrm>
              <a:off x="1358103" y="3291921"/>
              <a:ext cx="125123" cy="125328"/>
            </a:xfrm>
            <a:custGeom>
              <a:avLst/>
              <a:gdLst/>
              <a:ahLst/>
              <a:cxnLst/>
              <a:rect l="l" t="t" r="r" b="b"/>
              <a:pathLst>
                <a:path w="7383" h="7394" fill="none" extrusionOk="0">
                  <a:moveTo>
                    <a:pt x="1" y="3691"/>
                  </a:moveTo>
                  <a:cubicBezTo>
                    <a:pt x="1" y="1643"/>
                    <a:pt x="1644" y="0"/>
                    <a:pt x="3692" y="0"/>
                  </a:cubicBezTo>
                  <a:cubicBezTo>
                    <a:pt x="5728" y="0"/>
                    <a:pt x="7383" y="1643"/>
                    <a:pt x="7383" y="3691"/>
                  </a:cubicBezTo>
                  <a:cubicBezTo>
                    <a:pt x="7383" y="5727"/>
                    <a:pt x="5728" y="7382"/>
                    <a:pt x="3692" y="7382"/>
                  </a:cubicBezTo>
                  <a:cubicBezTo>
                    <a:pt x="1644" y="7394"/>
                    <a:pt x="1" y="5727"/>
                    <a:pt x="1" y="3691"/>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66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64"/>
          <p:cNvSpPr/>
          <p:nvPr/>
        </p:nvSpPr>
        <p:spPr>
          <a:xfrm>
            <a:off x="2834286" y="1232023"/>
            <a:ext cx="709500" cy="7095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4"/>
          <p:cNvSpPr/>
          <p:nvPr/>
        </p:nvSpPr>
        <p:spPr>
          <a:xfrm>
            <a:off x="5833388" y="1232023"/>
            <a:ext cx="709500" cy="7095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4"/>
          <p:cNvSpPr/>
          <p:nvPr/>
        </p:nvSpPr>
        <p:spPr>
          <a:xfrm>
            <a:off x="3862500" y="3122262"/>
            <a:ext cx="709500" cy="7095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4"/>
          <p:cNvSpPr txBox="1">
            <a:spLocks noGrp="1"/>
          </p:cNvSpPr>
          <p:nvPr>
            <p:ph type="title"/>
          </p:nvPr>
        </p:nvSpPr>
        <p:spPr>
          <a:xfrm>
            <a:off x="2092618" y="1942010"/>
            <a:ext cx="2254800" cy="527700"/>
          </a:xfrm>
          <a:prstGeom prst="rect">
            <a:avLst/>
          </a:prstGeom>
        </p:spPr>
        <p:txBody>
          <a:bodyPr spcFirstLastPara="1" wrap="square" lIns="91425" tIns="91425" rIns="91425" bIns="91425" anchor="ctr" anchorCtr="0">
            <a:noAutofit/>
          </a:bodyPr>
          <a:lstStyle/>
          <a:p>
            <a:pPr lvl="0"/>
            <a:r>
              <a:rPr lang="en-US" sz="2000" dirty="0"/>
              <a:t>Apache Spark Overview</a:t>
            </a:r>
          </a:p>
        </p:txBody>
      </p:sp>
      <p:sp>
        <p:nvSpPr>
          <p:cNvPr id="666" name="Google Shape;666;p64"/>
          <p:cNvSpPr txBox="1">
            <a:spLocks noGrp="1"/>
          </p:cNvSpPr>
          <p:nvPr>
            <p:ph type="title" idx="4"/>
          </p:nvPr>
        </p:nvSpPr>
        <p:spPr>
          <a:xfrm>
            <a:off x="5058993" y="1992344"/>
            <a:ext cx="2254800" cy="527700"/>
          </a:xfrm>
          <a:prstGeom prst="rect">
            <a:avLst/>
          </a:prstGeom>
        </p:spPr>
        <p:txBody>
          <a:bodyPr spcFirstLastPara="1" wrap="square" lIns="91425" tIns="91425" rIns="91425" bIns="91425" anchor="ctr" anchorCtr="0">
            <a:noAutofit/>
          </a:bodyPr>
          <a:lstStyle/>
          <a:p>
            <a:pPr lvl="0"/>
            <a:r>
              <a:rPr lang="en-US" sz="2000" dirty="0" err="1"/>
              <a:t>MLlib</a:t>
            </a:r>
            <a:r>
              <a:rPr lang="en-US" sz="2000" dirty="0"/>
              <a:t> Introduction</a:t>
            </a:r>
          </a:p>
        </p:txBody>
      </p:sp>
      <p:sp>
        <p:nvSpPr>
          <p:cNvPr id="670" name="Google Shape;670;p64"/>
          <p:cNvSpPr txBox="1">
            <a:spLocks noGrp="1"/>
          </p:cNvSpPr>
          <p:nvPr>
            <p:ph type="title" idx="9"/>
          </p:nvPr>
        </p:nvSpPr>
        <p:spPr>
          <a:xfrm>
            <a:off x="3072413" y="4003293"/>
            <a:ext cx="2254800" cy="527700"/>
          </a:xfrm>
          <a:prstGeom prst="rect">
            <a:avLst/>
          </a:prstGeom>
        </p:spPr>
        <p:txBody>
          <a:bodyPr spcFirstLastPara="1" wrap="square" lIns="91425" tIns="91425" rIns="91425" bIns="91425" anchor="ctr" anchorCtr="0">
            <a:noAutofit/>
          </a:bodyPr>
          <a:lstStyle/>
          <a:p>
            <a:r>
              <a:rPr lang="en-US" sz="2000" dirty="0"/>
              <a:t>Working with </a:t>
            </a:r>
            <a:r>
              <a:rPr lang="en-US" sz="2000" dirty="0" err="1"/>
              <a:t>MLlib</a:t>
            </a:r>
            <a:br>
              <a:rPr lang="en-US" sz="2000" dirty="0"/>
            </a:br>
            <a:endParaRPr sz="2000" dirty="0"/>
          </a:p>
        </p:txBody>
      </p:sp>
      <p:sp>
        <p:nvSpPr>
          <p:cNvPr id="671" name="Google Shape;671;p64"/>
          <p:cNvSpPr txBox="1">
            <a:spLocks noGrp="1"/>
          </p:cNvSpPr>
          <p:nvPr>
            <p:ph type="title" idx="14"/>
          </p:nvPr>
        </p:nvSpPr>
        <p:spPr>
          <a:xfrm>
            <a:off x="3811700" y="3234598"/>
            <a:ext cx="818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674" name="Google Shape;674;p64"/>
          <p:cNvSpPr txBox="1">
            <a:spLocks noGrp="1"/>
          </p:cNvSpPr>
          <p:nvPr>
            <p:ph type="title" idx="8"/>
          </p:nvPr>
        </p:nvSpPr>
        <p:spPr>
          <a:xfrm>
            <a:off x="720000" y="4371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676" name="Google Shape;676;p64"/>
          <p:cNvSpPr txBox="1">
            <a:spLocks noGrp="1"/>
          </p:cNvSpPr>
          <p:nvPr>
            <p:ph type="title" idx="17"/>
          </p:nvPr>
        </p:nvSpPr>
        <p:spPr>
          <a:xfrm>
            <a:off x="5777343" y="1344375"/>
            <a:ext cx="818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677" name="Google Shape;677;p64"/>
          <p:cNvSpPr txBox="1">
            <a:spLocks noGrp="1"/>
          </p:cNvSpPr>
          <p:nvPr>
            <p:ph type="title" idx="18"/>
          </p:nvPr>
        </p:nvSpPr>
        <p:spPr>
          <a:xfrm>
            <a:off x="2781738" y="1344375"/>
            <a:ext cx="818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678" name="Google Shape;678;p64"/>
          <p:cNvGrpSpPr/>
          <p:nvPr/>
        </p:nvGrpSpPr>
        <p:grpSpPr>
          <a:xfrm>
            <a:off x="903663" y="1394813"/>
            <a:ext cx="1154625" cy="430500"/>
            <a:chOff x="4042650" y="642025"/>
            <a:chExt cx="1154625" cy="430500"/>
          </a:xfrm>
        </p:grpSpPr>
        <p:sp>
          <p:nvSpPr>
            <p:cNvPr id="679" name="Google Shape;679;p64"/>
            <p:cNvSpPr/>
            <p:nvPr/>
          </p:nvSpPr>
          <p:spPr>
            <a:xfrm>
              <a:off x="4042650"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4"/>
            <p:cNvSpPr/>
            <p:nvPr/>
          </p:nvSpPr>
          <p:spPr>
            <a:xfrm>
              <a:off x="4699275"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64"/>
          <p:cNvGrpSpPr/>
          <p:nvPr/>
        </p:nvGrpSpPr>
        <p:grpSpPr>
          <a:xfrm>
            <a:off x="7065063" y="1394813"/>
            <a:ext cx="1154625" cy="430500"/>
            <a:chOff x="4042650" y="642025"/>
            <a:chExt cx="1154625" cy="430500"/>
          </a:xfrm>
        </p:grpSpPr>
        <p:sp>
          <p:nvSpPr>
            <p:cNvPr id="682" name="Google Shape;682;p64"/>
            <p:cNvSpPr/>
            <p:nvPr/>
          </p:nvSpPr>
          <p:spPr>
            <a:xfrm>
              <a:off x="4042650"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4"/>
            <p:cNvSpPr/>
            <p:nvPr/>
          </p:nvSpPr>
          <p:spPr>
            <a:xfrm>
              <a:off x="4699275"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660;p64">
            <a:extLst>
              <a:ext uri="{FF2B5EF4-FFF2-40B4-BE49-F238E27FC236}">
                <a16:creationId xmlns:a16="http://schemas.microsoft.com/office/drawing/2014/main" id="{21F21C14-6E1F-E200-50EE-9DD7DDEF2ED1}"/>
              </a:ext>
            </a:extLst>
          </p:cNvPr>
          <p:cNvSpPr/>
          <p:nvPr/>
        </p:nvSpPr>
        <p:spPr>
          <a:xfrm>
            <a:off x="7455885" y="3122262"/>
            <a:ext cx="709500" cy="7095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664;p64">
            <a:extLst>
              <a:ext uri="{FF2B5EF4-FFF2-40B4-BE49-F238E27FC236}">
                <a16:creationId xmlns:a16="http://schemas.microsoft.com/office/drawing/2014/main" id="{75ED97AB-4764-3143-E364-8AB2B6D10922}"/>
              </a:ext>
            </a:extLst>
          </p:cNvPr>
          <p:cNvSpPr txBox="1">
            <a:spLocks/>
          </p:cNvSpPr>
          <p:nvPr/>
        </p:nvSpPr>
        <p:spPr>
          <a:xfrm>
            <a:off x="6683235" y="3893690"/>
            <a:ext cx="22548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500"/>
              <a:buFont typeface="IBM Plex Sans"/>
              <a:buNone/>
              <a:defRPr sz="2500" b="1" i="0" u="none" strike="noStrike" cap="none">
                <a:solidFill>
                  <a:schemeClr val="lt1"/>
                </a:solidFill>
                <a:latin typeface="IBM Plex Sans"/>
                <a:ea typeface="IBM Plex Sans"/>
                <a:cs typeface="IBM Plex Sans"/>
                <a:sym typeface="IBM Plex Sans"/>
              </a:defRPr>
            </a:lvl1pPr>
            <a:lvl2pPr marR="0" lvl="1" algn="ctr" rtl="0">
              <a:lnSpc>
                <a:spcPct val="100000"/>
              </a:lnSpc>
              <a:spcBef>
                <a:spcPts val="0"/>
              </a:spcBef>
              <a:spcAft>
                <a:spcPts val="0"/>
              </a:spcAft>
              <a:buClr>
                <a:schemeClr val="lt1"/>
              </a:buClr>
              <a:buSzPts val="2500"/>
              <a:buFont typeface="IBM Plex Sans"/>
              <a:buNone/>
              <a:defRPr sz="2500" b="1" i="0" u="none" strike="noStrike" cap="none">
                <a:solidFill>
                  <a:schemeClr val="lt1"/>
                </a:solidFill>
                <a:latin typeface="IBM Plex Sans"/>
                <a:ea typeface="IBM Plex Sans"/>
                <a:cs typeface="IBM Plex Sans"/>
                <a:sym typeface="IBM Plex Sans"/>
              </a:defRPr>
            </a:lvl2pPr>
            <a:lvl3pPr marR="0" lvl="2" algn="ctr" rtl="0">
              <a:lnSpc>
                <a:spcPct val="100000"/>
              </a:lnSpc>
              <a:spcBef>
                <a:spcPts val="0"/>
              </a:spcBef>
              <a:spcAft>
                <a:spcPts val="0"/>
              </a:spcAft>
              <a:buClr>
                <a:schemeClr val="lt1"/>
              </a:buClr>
              <a:buSzPts val="2500"/>
              <a:buFont typeface="IBM Plex Sans"/>
              <a:buNone/>
              <a:defRPr sz="2500" b="1" i="0" u="none" strike="noStrike" cap="none">
                <a:solidFill>
                  <a:schemeClr val="lt1"/>
                </a:solidFill>
                <a:latin typeface="IBM Plex Sans"/>
                <a:ea typeface="IBM Plex Sans"/>
                <a:cs typeface="IBM Plex Sans"/>
                <a:sym typeface="IBM Plex Sans"/>
              </a:defRPr>
            </a:lvl3pPr>
            <a:lvl4pPr marR="0" lvl="3" algn="ctr" rtl="0">
              <a:lnSpc>
                <a:spcPct val="100000"/>
              </a:lnSpc>
              <a:spcBef>
                <a:spcPts val="0"/>
              </a:spcBef>
              <a:spcAft>
                <a:spcPts val="0"/>
              </a:spcAft>
              <a:buClr>
                <a:schemeClr val="lt1"/>
              </a:buClr>
              <a:buSzPts val="2500"/>
              <a:buFont typeface="IBM Plex Sans"/>
              <a:buNone/>
              <a:defRPr sz="2500" b="1" i="0" u="none" strike="noStrike" cap="none">
                <a:solidFill>
                  <a:schemeClr val="lt1"/>
                </a:solidFill>
                <a:latin typeface="IBM Plex Sans"/>
                <a:ea typeface="IBM Plex Sans"/>
                <a:cs typeface="IBM Plex Sans"/>
                <a:sym typeface="IBM Plex Sans"/>
              </a:defRPr>
            </a:lvl4pPr>
            <a:lvl5pPr marR="0" lvl="4" algn="ctr" rtl="0">
              <a:lnSpc>
                <a:spcPct val="100000"/>
              </a:lnSpc>
              <a:spcBef>
                <a:spcPts val="0"/>
              </a:spcBef>
              <a:spcAft>
                <a:spcPts val="0"/>
              </a:spcAft>
              <a:buClr>
                <a:schemeClr val="lt1"/>
              </a:buClr>
              <a:buSzPts val="2500"/>
              <a:buFont typeface="IBM Plex Sans"/>
              <a:buNone/>
              <a:defRPr sz="2500" b="1" i="0" u="none" strike="noStrike" cap="none">
                <a:solidFill>
                  <a:schemeClr val="lt1"/>
                </a:solidFill>
                <a:latin typeface="IBM Plex Sans"/>
                <a:ea typeface="IBM Plex Sans"/>
                <a:cs typeface="IBM Plex Sans"/>
                <a:sym typeface="IBM Plex Sans"/>
              </a:defRPr>
            </a:lvl5pPr>
            <a:lvl6pPr marR="0" lvl="5" algn="ctr" rtl="0">
              <a:lnSpc>
                <a:spcPct val="100000"/>
              </a:lnSpc>
              <a:spcBef>
                <a:spcPts val="0"/>
              </a:spcBef>
              <a:spcAft>
                <a:spcPts val="0"/>
              </a:spcAft>
              <a:buClr>
                <a:schemeClr val="lt1"/>
              </a:buClr>
              <a:buSzPts val="2500"/>
              <a:buFont typeface="IBM Plex Sans"/>
              <a:buNone/>
              <a:defRPr sz="2500" b="1" i="0" u="none" strike="noStrike" cap="none">
                <a:solidFill>
                  <a:schemeClr val="lt1"/>
                </a:solidFill>
                <a:latin typeface="IBM Plex Sans"/>
                <a:ea typeface="IBM Plex Sans"/>
                <a:cs typeface="IBM Plex Sans"/>
                <a:sym typeface="IBM Plex Sans"/>
              </a:defRPr>
            </a:lvl6pPr>
            <a:lvl7pPr marR="0" lvl="6" algn="ctr" rtl="0">
              <a:lnSpc>
                <a:spcPct val="100000"/>
              </a:lnSpc>
              <a:spcBef>
                <a:spcPts val="0"/>
              </a:spcBef>
              <a:spcAft>
                <a:spcPts val="0"/>
              </a:spcAft>
              <a:buClr>
                <a:schemeClr val="lt1"/>
              </a:buClr>
              <a:buSzPts val="2500"/>
              <a:buFont typeface="IBM Plex Sans"/>
              <a:buNone/>
              <a:defRPr sz="2500" b="1" i="0" u="none" strike="noStrike" cap="none">
                <a:solidFill>
                  <a:schemeClr val="lt1"/>
                </a:solidFill>
                <a:latin typeface="IBM Plex Sans"/>
                <a:ea typeface="IBM Plex Sans"/>
                <a:cs typeface="IBM Plex Sans"/>
                <a:sym typeface="IBM Plex Sans"/>
              </a:defRPr>
            </a:lvl7pPr>
            <a:lvl8pPr marR="0" lvl="7" algn="ctr" rtl="0">
              <a:lnSpc>
                <a:spcPct val="100000"/>
              </a:lnSpc>
              <a:spcBef>
                <a:spcPts val="0"/>
              </a:spcBef>
              <a:spcAft>
                <a:spcPts val="0"/>
              </a:spcAft>
              <a:buClr>
                <a:schemeClr val="lt1"/>
              </a:buClr>
              <a:buSzPts val="2500"/>
              <a:buFont typeface="IBM Plex Sans"/>
              <a:buNone/>
              <a:defRPr sz="2500" b="1" i="0" u="none" strike="noStrike" cap="none">
                <a:solidFill>
                  <a:schemeClr val="lt1"/>
                </a:solidFill>
                <a:latin typeface="IBM Plex Sans"/>
                <a:ea typeface="IBM Plex Sans"/>
                <a:cs typeface="IBM Plex Sans"/>
                <a:sym typeface="IBM Plex Sans"/>
              </a:defRPr>
            </a:lvl8pPr>
            <a:lvl9pPr marR="0" lvl="8" algn="ctr" rtl="0">
              <a:lnSpc>
                <a:spcPct val="100000"/>
              </a:lnSpc>
              <a:spcBef>
                <a:spcPts val="0"/>
              </a:spcBef>
              <a:spcAft>
                <a:spcPts val="0"/>
              </a:spcAft>
              <a:buClr>
                <a:schemeClr val="lt1"/>
              </a:buClr>
              <a:buSzPts val="2500"/>
              <a:buFont typeface="IBM Plex Sans"/>
              <a:buNone/>
              <a:defRPr sz="2500" b="1" i="0" u="none" strike="noStrike" cap="none">
                <a:solidFill>
                  <a:schemeClr val="lt1"/>
                </a:solidFill>
                <a:latin typeface="IBM Plex Sans"/>
                <a:ea typeface="IBM Plex Sans"/>
                <a:cs typeface="IBM Plex Sans"/>
                <a:sym typeface="IBM Plex Sans"/>
              </a:defRPr>
            </a:lvl9pPr>
          </a:lstStyle>
          <a:p>
            <a:r>
              <a:rPr lang="en-US" sz="2000" dirty="0"/>
              <a:t>Conclusion</a:t>
            </a:r>
            <a:br>
              <a:rPr lang="en-US" sz="2000" dirty="0"/>
            </a:br>
            <a:endParaRPr lang="en-US" sz="2000" dirty="0"/>
          </a:p>
        </p:txBody>
      </p:sp>
      <p:sp>
        <p:nvSpPr>
          <p:cNvPr id="4" name="Google Shape;672;p64">
            <a:extLst>
              <a:ext uri="{FF2B5EF4-FFF2-40B4-BE49-F238E27FC236}">
                <a16:creationId xmlns:a16="http://schemas.microsoft.com/office/drawing/2014/main" id="{AF85E92C-D9E9-51F9-A3E1-C8070D4B41FD}"/>
              </a:ext>
            </a:extLst>
          </p:cNvPr>
          <p:cNvSpPr txBox="1">
            <a:spLocks/>
          </p:cNvSpPr>
          <p:nvPr/>
        </p:nvSpPr>
        <p:spPr>
          <a:xfrm>
            <a:off x="7401588" y="3234598"/>
            <a:ext cx="818100" cy="484800"/>
          </a:xfrm>
          <a:prstGeom prst="rect">
            <a:avLst/>
          </a:prstGeom>
          <a:noFill/>
          <a:ln>
            <a:noFill/>
          </a:ln>
          <a:effectLst>
            <a:outerShdw blurRad="114300" dist="19050" dir="2760000" algn="bl" rotWithShape="0">
              <a:schemeClr val="lt1">
                <a:alpha val="50000"/>
              </a:scheme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500"/>
              <a:buFont typeface="IBM Plex Sans"/>
              <a:buNone/>
              <a:defRPr sz="2500" b="1" i="0" u="none" strike="noStrike" cap="none">
                <a:solidFill>
                  <a:schemeClr val="lt1"/>
                </a:solidFill>
                <a:latin typeface="IBM Plex Sans"/>
                <a:ea typeface="IBM Plex Sans"/>
                <a:cs typeface="IBM Plex Sans"/>
                <a:sym typeface="IBM Plex Sans"/>
              </a:defRPr>
            </a:lvl1pPr>
            <a:lvl2pPr marR="0" lvl="1" algn="ctr" rtl="0">
              <a:lnSpc>
                <a:spcPct val="100000"/>
              </a:lnSpc>
              <a:spcBef>
                <a:spcPts val="0"/>
              </a:spcBef>
              <a:spcAft>
                <a:spcPts val="0"/>
              </a:spcAft>
              <a:buClr>
                <a:schemeClr val="dk2"/>
              </a:buClr>
              <a:buSzPts val="2500"/>
              <a:buFont typeface="IBM Plex Sans"/>
              <a:buNone/>
              <a:defRPr sz="2500" b="1" i="0" u="none" strike="noStrike" cap="none">
                <a:solidFill>
                  <a:schemeClr val="dk2"/>
                </a:solidFill>
                <a:latin typeface="IBM Plex Sans"/>
                <a:ea typeface="IBM Plex Sans"/>
                <a:cs typeface="IBM Plex Sans"/>
                <a:sym typeface="IBM Plex Sans"/>
              </a:defRPr>
            </a:lvl2pPr>
            <a:lvl3pPr marR="0" lvl="2" algn="ctr" rtl="0">
              <a:lnSpc>
                <a:spcPct val="100000"/>
              </a:lnSpc>
              <a:spcBef>
                <a:spcPts val="0"/>
              </a:spcBef>
              <a:spcAft>
                <a:spcPts val="0"/>
              </a:spcAft>
              <a:buClr>
                <a:schemeClr val="dk2"/>
              </a:buClr>
              <a:buSzPts val="2500"/>
              <a:buFont typeface="IBM Plex Sans"/>
              <a:buNone/>
              <a:defRPr sz="2500" b="1" i="0" u="none" strike="noStrike" cap="none">
                <a:solidFill>
                  <a:schemeClr val="dk2"/>
                </a:solidFill>
                <a:latin typeface="IBM Plex Sans"/>
                <a:ea typeface="IBM Plex Sans"/>
                <a:cs typeface="IBM Plex Sans"/>
                <a:sym typeface="IBM Plex Sans"/>
              </a:defRPr>
            </a:lvl3pPr>
            <a:lvl4pPr marR="0" lvl="3" algn="ctr" rtl="0">
              <a:lnSpc>
                <a:spcPct val="100000"/>
              </a:lnSpc>
              <a:spcBef>
                <a:spcPts val="0"/>
              </a:spcBef>
              <a:spcAft>
                <a:spcPts val="0"/>
              </a:spcAft>
              <a:buClr>
                <a:schemeClr val="dk2"/>
              </a:buClr>
              <a:buSzPts val="2500"/>
              <a:buFont typeface="IBM Plex Sans"/>
              <a:buNone/>
              <a:defRPr sz="2500" b="1" i="0" u="none" strike="noStrike" cap="none">
                <a:solidFill>
                  <a:schemeClr val="dk2"/>
                </a:solidFill>
                <a:latin typeface="IBM Plex Sans"/>
                <a:ea typeface="IBM Plex Sans"/>
                <a:cs typeface="IBM Plex Sans"/>
                <a:sym typeface="IBM Plex Sans"/>
              </a:defRPr>
            </a:lvl4pPr>
            <a:lvl5pPr marR="0" lvl="4" algn="ctr" rtl="0">
              <a:lnSpc>
                <a:spcPct val="100000"/>
              </a:lnSpc>
              <a:spcBef>
                <a:spcPts val="0"/>
              </a:spcBef>
              <a:spcAft>
                <a:spcPts val="0"/>
              </a:spcAft>
              <a:buClr>
                <a:schemeClr val="dk2"/>
              </a:buClr>
              <a:buSzPts val="2500"/>
              <a:buFont typeface="IBM Plex Sans"/>
              <a:buNone/>
              <a:defRPr sz="2500" b="1" i="0" u="none" strike="noStrike" cap="none">
                <a:solidFill>
                  <a:schemeClr val="dk2"/>
                </a:solidFill>
                <a:latin typeface="IBM Plex Sans"/>
                <a:ea typeface="IBM Plex Sans"/>
                <a:cs typeface="IBM Plex Sans"/>
                <a:sym typeface="IBM Plex Sans"/>
              </a:defRPr>
            </a:lvl5pPr>
            <a:lvl6pPr marR="0" lvl="5" algn="ctr" rtl="0">
              <a:lnSpc>
                <a:spcPct val="100000"/>
              </a:lnSpc>
              <a:spcBef>
                <a:spcPts val="0"/>
              </a:spcBef>
              <a:spcAft>
                <a:spcPts val="0"/>
              </a:spcAft>
              <a:buClr>
                <a:schemeClr val="dk2"/>
              </a:buClr>
              <a:buSzPts val="2500"/>
              <a:buFont typeface="IBM Plex Sans"/>
              <a:buNone/>
              <a:defRPr sz="2500" b="1" i="0" u="none" strike="noStrike" cap="none">
                <a:solidFill>
                  <a:schemeClr val="dk2"/>
                </a:solidFill>
                <a:latin typeface="IBM Plex Sans"/>
                <a:ea typeface="IBM Plex Sans"/>
                <a:cs typeface="IBM Plex Sans"/>
                <a:sym typeface="IBM Plex Sans"/>
              </a:defRPr>
            </a:lvl6pPr>
            <a:lvl7pPr marR="0" lvl="6" algn="ctr" rtl="0">
              <a:lnSpc>
                <a:spcPct val="100000"/>
              </a:lnSpc>
              <a:spcBef>
                <a:spcPts val="0"/>
              </a:spcBef>
              <a:spcAft>
                <a:spcPts val="0"/>
              </a:spcAft>
              <a:buClr>
                <a:schemeClr val="dk2"/>
              </a:buClr>
              <a:buSzPts val="2500"/>
              <a:buFont typeface="IBM Plex Sans"/>
              <a:buNone/>
              <a:defRPr sz="2500" b="1" i="0" u="none" strike="noStrike" cap="none">
                <a:solidFill>
                  <a:schemeClr val="dk2"/>
                </a:solidFill>
                <a:latin typeface="IBM Plex Sans"/>
                <a:ea typeface="IBM Plex Sans"/>
                <a:cs typeface="IBM Plex Sans"/>
                <a:sym typeface="IBM Plex Sans"/>
              </a:defRPr>
            </a:lvl7pPr>
            <a:lvl8pPr marR="0" lvl="7" algn="ctr" rtl="0">
              <a:lnSpc>
                <a:spcPct val="100000"/>
              </a:lnSpc>
              <a:spcBef>
                <a:spcPts val="0"/>
              </a:spcBef>
              <a:spcAft>
                <a:spcPts val="0"/>
              </a:spcAft>
              <a:buClr>
                <a:schemeClr val="dk2"/>
              </a:buClr>
              <a:buSzPts val="2500"/>
              <a:buFont typeface="IBM Plex Sans"/>
              <a:buNone/>
              <a:defRPr sz="2500" b="1" i="0" u="none" strike="noStrike" cap="none">
                <a:solidFill>
                  <a:schemeClr val="dk2"/>
                </a:solidFill>
                <a:latin typeface="IBM Plex Sans"/>
                <a:ea typeface="IBM Plex Sans"/>
                <a:cs typeface="IBM Plex Sans"/>
                <a:sym typeface="IBM Plex Sans"/>
              </a:defRPr>
            </a:lvl8pPr>
            <a:lvl9pPr marR="0" lvl="8" algn="ctr" rtl="0">
              <a:lnSpc>
                <a:spcPct val="100000"/>
              </a:lnSpc>
              <a:spcBef>
                <a:spcPts val="0"/>
              </a:spcBef>
              <a:spcAft>
                <a:spcPts val="0"/>
              </a:spcAft>
              <a:buClr>
                <a:schemeClr val="dk2"/>
              </a:buClr>
              <a:buSzPts val="2500"/>
              <a:buFont typeface="IBM Plex Sans"/>
              <a:buNone/>
              <a:defRPr sz="2500" b="1" i="0" u="none" strike="noStrike" cap="none">
                <a:solidFill>
                  <a:schemeClr val="dk2"/>
                </a:solidFill>
                <a:latin typeface="IBM Plex Sans"/>
                <a:ea typeface="IBM Plex Sans"/>
                <a:cs typeface="IBM Plex Sans"/>
                <a:sym typeface="IBM Plex Sans"/>
              </a:defRPr>
            </a:lvl9pPr>
          </a:lstStyle>
          <a:p>
            <a:r>
              <a:rPr lang="en" dirty="0"/>
              <a:t>04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57"/>
                                        </p:tgtEl>
                                        <p:attrNameLst>
                                          <p:attrName>style.visibility</p:attrName>
                                        </p:attrNameLst>
                                      </p:cBhvr>
                                      <p:to>
                                        <p:strVal val="visible"/>
                                      </p:to>
                                    </p:set>
                                    <p:animEffect transition="in" filter="fade">
                                      <p:cBhvr>
                                        <p:cTn id="7" dur="1000"/>
                                        <p:tgtEl>
                                          <p:spTgt spid="657"/>
                                        </p:tgtEl>
                                      </p:cBhvr>
                                    </p:animEffect>
                                  </p:childTnLst>
                                </p:cTn>
                              </p:par>
                              <p:par>
                                <p:cTn id="8" presetID="10" presetClass="entr" presetSubtype="0" fill="hold" nodeType="withEffect">
                                  <p:stCondLst>
                                    <p:cond delay="0"/>
                                  </p:stCondLst>
                                  <p:childTnLst>
                                    <p:set>
                                      <p:cBhvr>
                                        <p:cTn id="9" dur="1" fill="hold">
                                          <p:stCondLst>
                                            <p:cond delay="0"/>
                                          </p:stCondLst>
                                        </p:cTn>
                                        <p:tgtEl>
                                          <p:spTgt spid="662"/>
                                        </p:tgtEl>
                                        <p:attrNameLst>
                                          <p:attrName>style.visibility</p:attrName>
                                        </p:attrNameLst>
                                      </p:cBhvr>
                                      <p:to>
                                        <p:strVal val="visible"/>
                                      </p:to>
                                    </p:set>
                                    <p:animEffect transition="in" filter="fade">
                                      <p:cBhvr>
                                        <p:cTn id="10" dur="1000"/>
                                        <p:tgtEl>
                                          <p:spTgt spid="662"/>
                                        </p:tgtEl>
                                      </p:cBhvr>
                                    </p:animEffect>
                                  </p:childTnLst>
                                </p:cTn>
                              </p:par>
                              <p:par>
                                <p:cTn id="11" presetID="10" presetClass="entr" presetSubtype="0" fill="hold" nodeType="withEffect">
                                  <p:stCondLst>
                                    <p:cond delay="0"/>
                                  </p:stCondLst>
                                  <p:childTnLst>
                                    <p:set>
                                      <p:cBhvr>
                                        <p:cTn id="12" dur="1" fill="hold">
                                          <p:stCondLst>
                                            <p:cond delay="0"/>
                                          </p:stCondLst>
                                        </p:cTn>
                                        <p:tgtEl>
                                          <p:spTgt spid="677"/>
                                        </p:tgtEl>
                                        <p:attrNameLst>
                                          <p:attrName>style.visibility</p:attrName>
                                        </p:attrNameLst>
                                      </p:cBhvr>
                                      <p:to>
                                        <p:strVal val="visible"/>
                                      </p:to>
                                    </p:set>
                                    <p:animEffect transition="in" filter="fade">
                                      <p:cBhvr>
                                        <p:cTn id="13" dur="1000"/>
                                        <p:tgtEl>
                                          <p:spTgt spid="67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58"/>
                                        </p:tgtEl>
                                        <p:attrNameLst>
                                          <p:attrName>style.visibility</p:attrName>
                                        </p:attrNameLst>
                                      </p:cBhvr>
                                      <p:to>
                                        <p:strVal val="visible"/>
                                      </p:to>
                                    </p:set>
                                    <p:animEffect transition="in" filter="fade">
                                      <p:cBhvr>
                                        <p:cTn id="18" dur="1000"/>
                                        <p:tgtEl>
                                          <p:spTgt spid="658"/>
                                        </p:tgtEl>
                                      </p:cBhvr>
                                    </p:animEffect>
                                  </p:childTnLst>
                                </p:cTn>
                              </p:par>
                              <p:par>
                                <p:cTn id="19" presetID="10" presetClass="entr" presetSubtype="0" fill="hold" nodeType="withEffect">
                                  <p:stCondLst>
                                    <p:cond delay="0"/>
                                  </p:stCondLst>
                                  <p:childTnLst>
                                    <p:set>
                                      <p:cBhvr>
                                        <p:cTn id="20" dur="1" fill="hold">
                                          <p:stCondLst>
                                            <p:cond delay="0"/>
                                          </p:stCondLst>
                                        </p:cTn>
                                        <p:tgtEl>
                                          <p:spTgt spid="666"/>
                                        </p:tgtEl>
                                        <p:attrNameLst>
                                          <p:attrName>style.visibility</p:attrName>
                                        </p:attrNameLst>
                                      </p:cBhvr>
                                      <p:to>
                                        <p:strVal val="visible"/>
                                      </p:to>
                                    </p:set>
                                    <p:animEffect transition="in" filter="fade">
                                      <p:cBhvr>
                                        <p:cTn id="21" dur="1000"/>
                                        <p:tgtEl>
                                          <p:spTgt spid="666"/>
                                        </p:tgtEl>
                                      </p:cBhvr>
                                    </p:animEffect>
                                  </p:childTnLst>
                                </p:cTn>
                              </p:par>
                              <p:par>
                                <p:cTn id="22" presetID="10" presetClass="entr" presetSubtype="0" fill="hold" nodeType="withEffect">
                                  <p:stCondLst>
                                    <p:cond delay="0"/>
                                  </p:stCondLst>
                                  <p:childTnLst>
                                    <p:set>
                                      <p:cBhvr>
                                        <p:cTn id="23" dur="1" fill="hold">
                                          <p:stCondLst>
                                            <p:cond delay="0"/>
                                          </p:stCondLst>
                                        </p:cTn>
                                        <p:tgtEl>
                                          <p:spTgt spid="676"/>
                                        </p:tgtEl>
                                        <p:attrNameLst>
                                          <p:attrName>style.visibility</p:attrName>
                                        </p:attrNameLst>
                                      </p:cBhvr>
                                      <p:to>
                                        <p:strVal val="visible"/>
                                      </p:to>
                                    </p:set>
                                    <p:animEffect transition="in" filter="fade">
                                      <p:cBhvr>
                                        <p:cTn id="24" dur="1000"/>
                                        <p:tgtEl>
                                          <p:spTgt spid="67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61"/>
                                        </p:tgtEl>
                                        <p:attrNameLst>
                                          <p:attrName>style.visibility</p:attrName>
                                        </p:attrNameLst>
                                      </p:cBhvr>
                                      <p:to>
                                        <p:strVal val="visible"/>
                                      </p:to>
                                    </p:set>
                                    <p:animEffect transition="in" filter="fade">
                                      <p:cBhvr>
                                        <p:cTn id="29" dur="1000"/>
                                        <p:tgtEl>
                                          <p:spTgt spid="661"/>
                                        </p:tgtEl>
                                      </p:cBhvr>
                                    </p:animEffect>
                                  </p:childTnLst>
                                </p:cTn>
                              </p:par>
                              <p:par>
                                <p:cTn id="30" presetID="10" presetClass="entr" presetSubtype="0" fill="hold" nodeType="withEffect">
                                  <p:stCondLst>
                                    <p:cond delay="0"/>
                                  </p:stCondLst>
                                  <p:childTnLst>
                                    <p:set>
                                      <p:cBhvr>
                                        <p:cTn id="31" dur="1" fill="hold">
                                          <p:stCondLst>
                                            <p:cond delay="0"/>
                                          </p:stCondLst>
                                        </p:cTn>
                                        <p:tgtEl>
                                          <p:spTgt spid="670"/>
                                        </p:tgtEl>
                                        <p:attrNameLst>
                                          <p:attrName>style.visibility</p:attrName>
                                        </p:attrNameLst>
                                      </p:cBhvr>
                                      <p:to>
                                        <p:strVal val="visible"/>
                                      </p:to>
                                    </p:set>
                                    <p:animEffect transition="in" filter="fade">
                                      <p:cBhvr>
                                        <p:cTn id="32" dur="1000"/>
                                        <p:tgtEl>
                                          <p:spTgt spid="670"/>
                                        </p:tgtEl>
                                      </p:cBhvr>
                                    </p:animEffect>
                                  </p:childTnLst>
                                </p:cTn>
                              </p:par>
                              <p:par>
                                <p:cTn id="33" presetID="10" presetClass="entr" presetSubtype="0" fill="hold" nodeType="withEffect">
                                  <p:stCondLst>
                                    <p:cond delay="0"/>
                                  </p:stCondLst>
                                  <p:childTnLst>
                                    <p:set>
                                      <p:cBhvr>
                                        <p:cTn id="34" dur="1" fill="hold">
                                          <p:stCondLst>
                                            <p:cond delay="0"/>
                                          </p:stCondLst>
                                        </p:cTn>
                                        <p:tgtEl>
                                          <p:spTgt spid="671"/>
                                        </p:tgtEl>
                                        <p:attrNameLst>
                                          <p:attrName>style.visibility</p:attrName>
                                        </p:attrNameLst>
                                      </p:cBhvr>
                                      <p:to>
                                        <p:strVal val="visible"/>
                                      </p:to>
                                    </p:set>
                                    <p:animEffect transition="in" filter="fade">
                                      <p:cBhvr>
                                        <p:cTn id="35" dur="1000"/>
                                        <p:tgtEl>
                                          <p:spTgt spid="67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1000"/>
                                        <p:tgtEl>
                                          <p:spTgt spid="2"/>
                                        </p:tgtEl>
                                      </p:cBhvr>
                                    </p:animEffect>
                                  </p:childTnLst>
                                </p:cTn>
                              </p:par>
                              <p:par>
                                <p:cTn id="41" presetID="10" presetClass="entr" presetSubtype="0" fill="hold" nodeType="with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fade">
                                      <p:cBhvr>
                                        <p:cTn id="43" dur="1000"/>
                                        <p:tgtEl>
                                          <p:spTgt spid="3"/>
                                        </p:tgtEl>
                                      </p:cBhvr>
                                    </p:animEffect>
                                  </p:childTnLst>
                                </p:cTn>
                              </p:par>
                              <p:par>
                                <p:cTn id="44" presetID="10" presetClass="entr" presetSubtype="0" fill="hold" nodeType="with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fade">
                                      <p:cBhvr>
                                        <p:cTn id="46"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67"/>
          <p:cNvSpPr/>
          <p:nvPr/>
        </p:nvSpPr>
        <p:spPr>
          <a:xfrm>
            <a:off x="1660850" y="1885358"/>
            <a:ext cx="1372800" cy="13728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7"/>
          <p:cNvSpPr txBox="1">
            <a:spLocks noGrp="1"/>
          </p:cNvSpPr>
          <p:nvPr>
            <p:ph type="title"/>
          </p:nvPr>
        </p:nvSpPr>
        <p:spPr>
          <a:xfrm>
            <a:off x="3300350" y="1705350"/>
            <a:ext cx="5419880" cy="1723800"/>
          </a:xfrm>
          <a:prstGeom prst="rect">
            <a:avLst/>
          </a:prstGeom>
        </p:spPr>
        <p:txBody>
          <a:bodyPr spcFirstLastPara="1" wrap="square" lIns="91425" tIns="91425" rIns="91425" bIns="91425" anchor="ctr" anchorCtr="0">
            <a:noAutofit/>
          </a:bodyPr>
          <a:lstStyle/>
          <a:p>
            <a:r>
              <a:rPr lang="en-US" sz="3200" dirty="0"/>
              <a:t>Conclusion</a:t>
            </a:r>
          </a:p>
        </p:txBody>
      </p:sp>
      <p:sp>
        <p:nvSpPr>
          <p:cNvPr id="726" name="Google Shape;726;p67"/>
          <p:cNvSpPr txBox="1">
            <a:spLocks noGrp="1"/>
          </p:cNvSpPr>
          <p:nvPr>
            <p:ph type="title" idx="2"/>
          </p:nvPr>
        </p:nvSpPr>
        <p:spPr>
          <a:xfrm>
            <a:off x="1527500" y="2146350"/>
            <a:ext cx="1639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pic>
        <p:nvPicPr>
          <p:cNvPr id="3" name="Video 2">
            <a:hlinkClick r:id="" action="ppaction://media"/>
            <a:extLst>
              <a:ext uri="{FF2B5EF4-FFF2-40B4-BE49-F238E27FC236}">
                <a16:creationId xmlns:a16="http://schemas.microsoft.com/office/drawing/2014/main" id="{C7634876-468D-D12C-E688-D88FF48ED4E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000625"/>
          </a:xfrm>
          <a:prstGeom prst="rect">
            <a:avLst/>
          </a:prstGeom>
        </p:spPr>
      </p:pic>
    </p:spTree>
    <p:extLst>
      <p:ext uri="{BB962C8B-B14F-4D97-AF65-F5344CB8AC3E}">
        <p14:creationId xmlns:p14="http://schemas.microsoft.com/office/powerpoint/2010/main" val="2930342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66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67"/>
          <p:cNvSpPr/>
          <p:nvPr/>
        </p:nvSpPr>
        <p:spPr>
          <a:xfrm>
            <a:off x="1660850" y="1885358"/>
            <a:ext cx="1372800" cy="13728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7"/>
          <p:cNvSpPr txBox="1">
            <a:spLocks noGrp="1"/>
          </p:cNvSpPr>
          <p:nvPr>
            <p:ph type="title"/>
          </p:nvPr>
        </p:nvSpPr>
        <p:spPr>
          <a:xfrm>
            <a:off x="3300350" y="1705350"/>
            <a:ext cx="5419880" cy="1723800"/>
          </a:xfrm>
          <a:prstGeom prst="rect">
            <a:avLst/>
          </a:prstGeom>
        </p:spPr>
        <p:txBody>
          <a:bodyPr spcFirstLastPara="1" wrap="square" lIns="91425" tIns="91425" rIns="91425" bIns="91425" anchor="ctr" anchorCtr="0">
            <a:noAutofit/>
          </a:bodyPr>
          <a:lstStyle/>
          <a:p>
            <a:r>
              <a:rPr lang="en-US" sz="3200" dirty="0"/>
              <a:t>Conclusion</a:t>
            </a:r>
          </a:p>
        </p:txBody>
      </p:sp>
      <p:sp>
        <p:nvSpPr>
          <p:cNvPr id="726" name="Google Shape;726;p67"/>
          <p:cNvSpPr txBox="1">
            <a:spLocks noGrp="1"/>
          </p:cNvSpPr>
          <p:nvPr>
            <p:ph type="title" idx="2"/>
          </p:nvPr>
        </p:nvSpPr>
        <p:spPr>
          <a:xfrm>
            <a:off x="1527500" y="2146350"/>
            <a:ext cx="1639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10938134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70"/>
        <p:cNvGrpSpPr/>
        <p:nvPr/>
      </p:nvGrpSpPr>
      <p:grpSpPr>
        <a:xfrm>
          <a:off x="0" y="0"/>
          <a:ext cx="0" cy="0"/>
          <a:chOff x="0" y="0"/>
          <a:chExt cx="0" cy="0"/>
        </a:xfrm>
      </p:grpSpPr>
      <p:sp>
        <p:nvSpPr>
          <p:cNvPr id="1371" name="Google Shape;1371;p95"/>
          <p:cNvSpPr/>
          <p:nvPr/>
        </p:nvSpPr>
        <p:spPr>
          <a:xfrm>
            <a:off x="620875" y="1493650"/>
            <a:ext cx="2781900" cy="2781900"/>
          </a:xfrm>
          <a:prstGeom prst="ellipse">
            <a:avLst/>
          </a:prstGeom>
          <a:noFill/>
          <a:ln w="9525" cap="flat" cmpd="sng">
            <a:solidFill>
              <a:schemeClr val="lt1"/>
            </a:solidFill>
            <a:prstDash val="solid"/>
            <a:round/>
            <a:headEnd type="none" w="sm" len="sm"/>
            <a:tailEnd type="none" w="sm" len="sm"/>
          </a:ln>
          <a:effectLst>
            <a:outerShdw blurRad="85725" algn="bl" rotWithShape="0">
              <a:schemeClr val="lt1">
                <a:alpha val="5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95"/>
          <p:cNvSpPr/>
          <p:nvPr/>
        </p:nvSpPr>
        <p:spPr>
          <a:xfrm>
            <a:off x="3180675" y="1493650"/>
            <a:ext cx="2781900" cy="2781900"/>
          </a:xfrm>
          <a:prstGeom prst="ellipse">
            <a:avLst/>
          </a:prstGeom>
          <a:noFill/>
          <a:ln w="9525" cap="flat" cmpd="sng">
            <a:solidFill>
              <a:schemeClr val="lt1"/>
            </a:solidFill>
            <a:prstDash val="solid"/>
            <a:round/>
            <a:headEnd type="none" w="sm" len="sm"/>
            <a:tailEnd type="none" w="sm" len="sm"/>
          </a:ln>
          <a:effectLst>
            <a:outerShdw blurRad="85725" algn="bl" rotWithShape="0">
              <a:schemeClr val="lt1">
                <a:alpha val="5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95"/>
          <p:cNvSpPr/>
          <p:nvPr/>
        </p:nvSpPr>
        <p:spPr>
          <a:xfrm>
            <a:off x="5718275" y="1493650"/>
            <a:ext cx="2781900" cy="2781900"/>
          </a:xfrm>
          <a:prstGeom prst="ellipse">
            <a:avLst/>
          </a:prstGeom>
          <a:noFill/>
          <a:ln w="9525" cap="flat" cmpd="sng">
            <a:solidFill>
              <a:schemeClr val="lt1"/>
            </a:solidFill>
            <a:prstDash val="solid"/>
            <a:round/>
            <a:headEnd type="none" w="sm" len="sm"/>
            <a:tailEnd type="none" w="sm" len="sm"/>
          </a:ln>
          <a:effectLst>
            <a:outerShdw blurRad="85725" algn="bl" rotWithShape="0">
              <a:schemeClr val="lt1">
                <a:alpha val="5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9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600" dirty="0"/>
              <a:t>Conclusion</a:t>
            </a:r>
            <a:endParaRPr dirty="0"/>
          </a:p>
        </p:txBody>
      </p:sp>
      <p:sp>
        <p:nvSpPr>
          <p:cNvPr id="1375" name="Google Shape;1375;p95"/>
          <p:cNvSpPr txBox="1">
            <a:spLocks noGrp="1"/>
          </p:cNvSpPr>
          <p:nvPr>
            <p:ph type="title" idx="2"/>
          </p:nvPr>
        </p:nvSpPr>
        <p:spPr>
          <a:xfrm>
            <a:off x="899733" y="2159356"/>
            <a:ext cx="2499223"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Apache Spark</a:t>
            </a:r>
          </a:p>
        </p:txBody>
      </p:sp>
      <p:sp>
        <p:nvSpPr>
          <p:cNvPr id="1376" name="Google Shape;1376;p95"/>
          <p:cNvSpPr txBox="1">
            <a:spLocks noGrp="1"/>
          </p:cNvSpPr>
          <p:nvPr>
            <p:ph type="subTitle" idx="1"/>
          </p:nvPr>
        </p:nvSpPr>
        <p:spPr>
          <a:xfrm>
            <a:off x="890875" y="2676299"/>
            <a:ext cx="2241900" cy="104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Apache Spark stands out as a fast and distributed data processing framework</a:t>
            </a:r>
            <a:endParaRPr dirty="0"/>
          </a:p>
        </p:txBody>
      </p:sp>
      <p:sp>
        <p:nvSpPr>
          <p:cNvPr id="1377" name="Google Shape;1377;p95"/>
          <p:cNvSpPr txBox="1">
            <a:spLocks noGrp="1"/>
          </p:cNvSpPr>
          <p:nvPr>
            <p:ph type="title" idx="3"/>
          </p:nvPr>
        </p:nvSpPr>
        <p:spPr>
          <a:xfrm>
            <a:off x="3462398" y="2093934"/>
            <a:ext cx="2241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MLlib</a:t>
            </a:r>
            <a:endParaRPr lang="en-US" dirty="0"/>
          </a:p>
        </p:txBody>
      </p:sp>
      <p:sp>
        <p:nvSpPr>
          <p:cNvPr id="1378" name="Google Shape;1378;p95"/>
          <p:cNvSpPr txBox="1">
            <a:spLocks noGrp="1"/>
          </p:cNvSpPr>
          <p:nvPr>
            <p:ph type="subTitle" idx="4"/>
          </p:nvPr>
        </p:nvSpPr>
        <p:spPr>
          <a:xfrm>
            <a:off x="3448421" y="2676299"/>
            <a:ext cx="2241900" cy="104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MLlib</a:t>
            </a:r>
            <a:r>
              <a:rPr lang="en-US" dirty="0"/>
              <a:t> emerges as a fundamental component, dedicated to machine learning tasks within Apache Spark</a:t>
            </a:r>
            <a:endParaRPr dirty="0"/>
          </a:p>
        </p:txBody>
      </p:sp>
      <p:sp>
        <p:nvSpPr>
          <p:cNvPr id="1379" name="Google Shape;1379;p95"/>
          <p:cNvSpPr txBox="1">
            <a:spLocks noGrp="1"/>
          </p:cNvSpPr>
          <p:nvPr>
            <p:ph type="title" idx="5"/>
          </p:nvPr>
        </p:nvSpPr>
        <p:spPr>
          <a:xfrm>
            <a:off x="6010476" y="2046431"/>
            <a:ext cx="2241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Efflexibility</a:t>
            </a:r>
            <a:endParaRPr dirty="0"/>
          </a:p>
        </p:txBody>
      </p:sp>
      <p:sp>
        <p:nvSpPr>
          <p:cNvPr id="1380" name="Google Shape;1380;p95"/>
          <p:cNvSpPr txBox="1">
            <a:spLocks noGrp="1"/>
          </p:cNvSpPr>
          <p:nvPr>
            <p:ph type="subTitle" idx="6"/>
          </p:nvPr>
        </p:nvSpPr>
        <p:spPr>
          <a:xfrm>
            <a:off x="5788269" y="2414289"/>
            <a:ext cx="2620466" cy="104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Through a small example employing </a:t>
            </a:r>
            <a:r>
              <a:rPr lang="en-US" dirty="0" err="1"/>
              <a:t>MLlib</a:t>
            </a:r>
            <a:r>
              <a:rPr lang="en-US" dirty="0"/>
              <a:t> (Python Code), we've demonstrated its simplicity and efficiency, especially evident in tasks such as </a:t>
            </a:r>
            <a:r>
              <a:rPr lang="en-US" dirty="0" err="1"/>
              <a:t>KMeans</a:t>
            </a:r>
            <a:r>
              <a:rPr lang="en-US" dirty="0"/>
              <a:t> clustering</a:t>
            </a:r>
            <a:endParaRPr dirty="0"/>
          </a:p>
        </p:txBody>
      </p:sp>
      <p:grpSp>
        <p:nvGrpSpPr>
          <p:cNvPr id="1381" name="Google Shape;1381;p95"/>
          <p:cNvGrpSpPr/>
          <p:nvPr/>
        </p:nvGrpSpPr>
        <p:grpSpPr>
          <a:xfrm>
            <a:off x="1831886" y="1785606"/>
            <a:ext cx="359878" cy="367165"/>
            <a:chOff x="-65129950" y="2646800"/>
            <a:chExt cx="311125" cy="317425"/>
          </a:xfrm>
        </p:grpSpPr>
        <p:sp>
          <p:nvSpPr>
            <p:cNvPr id="1382" name="Google Shape;1382;p9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lt1"/>
            </a:solidFill>
            <a:ln>
              <a:noFill/>
            </a:ln>
            <a:effectLst>
              <a:outerShdw blurRad="571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9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lt1"/>
            </a:solidFill>
            <a:ln>
              <a:noFill/>
            </a:ln>
            <a:effectLst>
              <a:outerShdw blurRad="571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 name="Google Shape;1384;p95"/>
          <p:cNvGrpSpPr/>
          <p:nvPr/>
        </p:nvGrpSpPr>
        <p:grpSpPr>
          <a:xfrm>
            <a:off x="4439812" y="1781417"/>
            <a:ext cx="368987" cy="369016"/>
            <a:chOff x="-63252250" y="1930850"/>
            <a:chExt cx="319000" cy="319025"/>
          </a:xfrm>
        </p:grpSpPr>
        <p:sp>
          <p:nvSpPr>
            <p:cNvPr id="1385" name="Google Shape;1385;p95"/>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lt1"/>
            </a:solidFill>
            <a:ln>
              <a:noFill/>
            </a:ln>
            <a:effectLst>
              <a:outerShdw blurRad="571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95"/>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lt1"/>
            </a:solidFill>
            <a:ln>
              <a:noFill/>
            </a:ln>
            <a:effectLst>
              <a:outerShdw blurRad="571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 name="Google Shape;1387;p95"/>
          <p:cNvSpPr/>
          <p:nvPr/>
        </p:nvSpPr>
        <p:spPr>
          <a:xfrm>
            <a:off x="6949326" y="17860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lt1"/>
          </a:solidFill>
          <a:ln>
            <a:noFill/>
          </a:ln>
          <a:effectLst>
            <a:outerShdw blurRad="571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95"/>
          <p:cNvSpPr/>
          <p:nvPr/>
        </p:nvSpPr>
        <p:spPr>
          <a:xfrm>
            <a:off x="3180665" y="4275556"/>
            <a:ext cx="380700" cy="3291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95"/>
          <p:cNvSpPr/>
          <p:nvPr/>
        </p:nvSpPr>
        <p:spPr>
          <a:xfrm>
            <a:off x="8168940" y="1241406"/>
            <a:ext cx="380700" cy="3291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85"/>
          <p:cNvSpPr txBox="1">
            <a:spLocks noGrp="1"/>
          </p:cNvSpPr>
          <p:nvPr>
            <p:ph type="title"/>
          </p:nvPr>
        </p:nvSpPr>
        <p:spPr>
          <a:xfrm>
            <a:off x="1267050" y="1494300"/>
            <a:ext cx="6609900" cy="2154900"/>
          </a:xfrm>
          <a:prstGeom prst="rect">
            <a:avLst/>
          </a:prstGeom>
        </p:spPr>
        <p:txBody>
          <a:bodyPr spcFirstLastPara="1" wrap="square" lIns="91425" tIns="91425" rIns="91425" bIns="91425" anchor="ctr" anchorCtr="0">
            <a:noAutofit/>
          </a:bodyPr>
          <a:lstStyle/>
          <a:p>
            <a:pPr lvl="0" rtl="0">
              <a:spcBef>
                <a:spcPts val="0"/>
              </a:spcBef>
              <a:spcAft>
                <a:spcPts val="0"/>
              </a:spcAft>
            </a:pPr>
            <a:r>
              <a:rPr lang="en-US" b="1" i="0" dirty="0">
                <a:solidFill>
                  <a:srgbClr val="D1D5DB"/>
                </a:solidFill>
                <a:effectLst/>
                <a:latin typeface="IBM Plex Sans" panose="020B0503050203000203" pitchFamily="34" charset="0"/>
              </a:rPr>
              <a:t>THANK YOU !</a:t>
            </a:r>
          </a:p>
        </p:txBody>
      </p:sp>
    </p:spTree>
    <p:extLst>
      <p:ext uri="{BB962C8B-B14F-4D97-AF65-F5344CB8AC3E}">
        <p14:creationId xmlns:p14="http://schemas.microsoft.com/office/powerpoint/2010/main" val="966328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67"/>
          <p:cNvSpPr/>
          <p:nvPr/>
        </p:nvSpPr>
        <p:spPr>
          <a:xfrm>
            <a:off x="1660850" y="1885358"/>
            <a:ext cx="1372800" cy="13728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7"/>
          <p:cNvSpPr txBox="1">
            <a:spLocks noGrp="1"/>
          </p:cNvSpPr>
          <p:nvPr>
            <p:ph type="title"/>
          </p:nvPr>
        </p:nvSpPr>
        <p:spPr>
          <a:xfrm>
            <a:off x="3152620" y="1459105"/>
            <a:ext cx="5419880" cy="172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dirty="0"/>
              <a:t>Apache Spark Overview</a:t>
            </a:r>
            <a:endParaRPr sz="3200" dirty="0"/>
          </a:p>
        </p:txBody>
      </p:sp>
      <p:sp>
        <p:nvSpPr>
          <p:cNvPr id="725" name="Google Shape;725;p67"/>
          <p:cNvSpPr txBox="1">
            <a:spLocks noGrp="1"/>
          </p:cNvSpPr>
          <p:nvPr>
            <p:ph type="subTitle" idx="1"/>
          </p:nvPr>
        </p:nvSpPr>
        <p:spPr>
          <a:xfrm>
            <a:off x="3300350" y="2631450"/>
            <a:ext cx="3068700" cy="713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1" i="0" dirty="0">
                <a:solidFill>
                  <a:srgbClr val="D1D5DB"/>
                </a:solidFill>
                <a:effectLst/>
                <a:latin typeface="Sitka Banner Semibold" pitchFamily="2" charset="0"/>
              </a:rPr>
              <a:t>What is Apache Spark?</a:t>
            </a:r>
          </a:p>
          <a:p>
            <a:pPr marL="285750" lvl="0" indent="-285750" algn="l" rtl="0">
              <a:spcBef>
                <a:spcPts val="0"/>
              </a:spcBef>
              <a:spcAft>
                <a:spcPts val="0"/>
              </a:spcAft>
              <a:buFont typeface="Arial" panose="020B0604020202020204" pitchFamily="34" charset="0"/>
              <a:buChar char="•"/>
            </a:pPr>
            <a:r>
              <a:rPr lang="en-US" b="1" i="0" dirty="0">
                <a:solidFill>
                  <a:srgbClr val="D1D5DB"/>
                </a:solidFill>
                <a:effectLst/>
                <a:latin typeface="Sitka Banner Semibold" pitchFamily="2" charset="0"/>
              </a:rPr>
              <a:t>Why Apache Spark ?</a:t>
            </a:r>
          </a:p>
          <a:p>
            <a:pPr marL="285750" lvl="0" indent="-285750" algn="l" rtl="0">
              <a:spcBef>
                <a:spcPts val="0"/>
              </a:spcBef>
              <a:spcAft>
                <a:spcPts val="0"/>
              </a:spcAft>
              <a:buFont typeface="Arial" panose="020B0604020202020204" pitchFamily="34" charset="0"/>
              <a:buChar char="•"/>
            </a:pPr>
            <a:r>
              <a:rPr lang="en-US" b="1" i="0" dirty="0">
                <a:solidFill>
                  <a:srgbClr val="D1D5DB"/>
                </a:solidFill>
                <a:effectLst/>
                <a:latin typeface="Sitka Banner Semibold" pitchFamily="2" charset="0"/>
              </a:rPr>
              <a:t>Apache Spark Components</a:t>
            </a:r>
          </a:p>
        </p:txBody>
      </p:sp>
      <p:sp>
        <p:nvSpPr>
          <p:cNvPr id="726" name="Google Shape;726;p67"/>
          <p:cNvSpPr txBox="1">
            <a:spLocks noGrp="1"/>
          </p:cNvSpPr>
          <p:nvPr>
            <p:ph type="title" idx="2"/>
          </p:nvPr>
        </p:nvSpPr>
        <p:spPr>
          <a:xfrm>
            <a:off x="1527500" y="2146350"/>
            <a:ext cx="1639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85"/>
          <p:cNvSpPr txBox="1">
            <a:spLocks noGrp="1"/>
          </p:cNvSpPr>
          <p:nvPr>
            <p:ph type="title"/>
          </p:nvPr>
        </p:nvSpPr>
        <p:spPr>
          <a:xfrm>
            <a:off x="1267050" y="1494300"/>
            <a:ext cx="6609900" cy="21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i="0" dirty="0">
                <a:effectLst/>
                <a:latin typeface="Sitka Banner Semibold" pitchFamily="2" charset="0"/>
              </a:rPr>
              <a:t>What is Apache Spark?</a:t>
            </a:r>
            <a:endParaRPr dirty="0">
              <a:latin typeface="Sitka Banner Semibold"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81"/>
          <p:cNvSpPr txBox="1">
            <a:spLocks noGrp="1"/>
          </p:cNvSpPr>
          <p:nvPr>
            <p:ph type="title"/>
          </p:nvPr>
        </p:nvSpPr>
        <p:spPr>
          <a:xfrm>
            <a:off x="720000" y="43891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is Apache Spark ?</a:t>
            </a:r>
            <a:endParaRPr dirty="0"/>
          </a:p>
        </p:txBody>
      </p:sp>
      <p:sp>
        <p:nvSpPr>
          <p:cNvPr id="1015" name="Google Shape;1015;p81"/>
          <p:cNvSpPr txBox="1">
            <a:spLocks noGrp="1"/>
          </p:cNvSpPr>
          <p:nvPr>
            <p:ph type="subTitle" idx="6"/>
          </p:nvPr>
        </p:nvSpPr>
        <p:spPr>
          <a:xfrm>
            <a:off x="927143" y="3638175"/>
            <a:ext cx="21888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0" i="0" dirty="0">
                <a:solidFill>
                  <a:srgbClr val="D1D5DB"/>
                </a:solidFill>
                <a:effectLst/>
                <a:latin typeface="Sitka Banner Semibold" pitchFamily="2" charset="0"/>
              </a:rPr>
              <a:t>Supports </a:t>
            </a:r>
          </a:p>
          <a:p>
            <a:pPr marL="0" lvl="0" indent="0" algn="ctr" rtl="0">
              <a:spcBef>
                <a:spcPts val="0"/>
              </a:spcBef>
              <a:spcAft>
                <a:spcPts val="0"/>
              </a:spcAft>
              <a:buNone/>
            </a:pPr>
            <a:r>
              <a:rPr lang="en-US" b="0" i="0" dirty="0">
                <a:solidFill>
                  <a:srgbClr val="D1D5DB"/>
                </a:solidFill>
                <a:effectLst/>
                <a:latin typeface="Sitka Banner Semibold" pitchFamily="2" charset="0"/>
              </a:rPr>
              <a:t>batch processing</a:t>
            </a:r>
            <a:endParaRPr dirty="0">
              <a:latin typeface="Sitka Banner Semibold" pitchFamily="2" charset="0"/>
            </a:endParaRPr>
          </a:p>
        </p:txBody>
      </p:sp>
      <p:sp>
        <p:nvSpPr>
          <p:cNvPr id="1016" name="Google Shape;1016;p81"/>
          <p:cNvSpPr txBox="1">
            <a:spLocks noGrp="1"/>
          </p:cNvSpPr>
          <p:nvPr>
            <p:ph type="title" idx="2"/>
          </p:nvPr>
        </p:nvSpPr>
        <p:spPr>
          <a:xfrm>
            <a:off x="927243" y="1766400"/>
            <a:ext cx="21888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Open Source</a:t>
            </a:r>
            <a:endParaRPr dirty="0"/>
          </a:p>
        </p:txBody>
      </p:sp>
      <p:sp>
        <p:nvSpPr>
          <p:cNvPr id="1017" name="Google Shape;1017;p81"/>
          <p:cNvSpPr txBox="1">
            <a:spLocks noGrp="1"/>
          </p:cNvSpPr>
          <p:nvPr>
            <p:ph type="subTitle" idx="1"/>
          </p:nvPr>
        </p:nvSpPr>
        <p:spPr>
          <a:xfrm>
            <a:off x="927143" y="2204775"/>
            <a:ext cx="21888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0" i="0" dirty="0">
                <a:solidFill>
                  <a:srgbClr val="D1D5DB"/>
                </a:solidFill>
                <a:effectLst/>
                <a:latin typeface="Sitka Banner Semibold" pitchFamily="2" charset="0"/>
              </a:rPr>
              <a:t>Freely available for anyone to download and use.</a:t>
            </a:r>
            <a:endParaRPr dirty="0">
              <a:latin typeface="Sitka Banner Semibold" pitchFamily="2" charset="0"/>
            </a:endParaRPr>
          </a:p>
        </p:txBody>
      </p:sp>
      <p:sp>
        <p:nvSpPr>
          <p:cNvPr id="1018" name="Google Shape;1018;p81"/>
          <p:cNvSpPr txBox="1">
            <a:spLocks noGrp="1"/>
          </p:cNvSpPr>
          <p:nvPr>
            <p:ph type="title" idx="3"/>
          </p:nvPr>
        </p:nvSpPr>
        <p:spPr>
          <a:xfrm>
            <a:off x="6028057" y="1766400"/>
            <a:ext cx="21888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Fast</a:t>
            </a:r>
            <a:endParaRPr dirty="0"/>
          </a:p>
        </p:txBody>
      </p:sp>
      <p:sp>
        <p:nvSpPr>
          <p:cNvPr id="1019" name="Google Shape;1019;p81"/>
          <p:cNvSpPr txBox="1">
            <a:spLocks noGrp="1"/>
          </p:cNvSpPr>
          <p:nvPr>
            <p:ph type="subTitle" idx="4"/>
          </p:nvPr>
        </p:nvSpPr>
        <p:spPr>
          <a:xfrm>
            <a:off x="6028043" y="2204775"/>
            <a:ext cx="21888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0" i="0" dirty="0">
                <a:solidFill>
                  <a:srgbClr val="D1D5DB"/>
                </a:solidFill>
                <a:effectLst/>
                <a:latin typeface="Sitka Banner Semibold" pitchFamily="2" charset="0"/>
              </a:rPr>
              <a:t>Utilizes in-memory caching for intermediate data storage</a:t>
            </a:r>
            <a:endParaRPr dirty="0">
              <a:latin typeface="Sitka Banner Semibold" pitchFamily="2" charset="0"/>
            </a:endParaRPr>
          </a:p>
        </p:txBody>
      </p:sp>
      <p:sp>
        <p:nvSpPr>
          <p:cNvPr id="1020" name="Google Shape;1020;p81"/>
          <p:cNvSpPr txBox="1">
            <a:spLocks noGrp="1"/>
          </p:cNvSpPr>
          <p:nvPr>
            <p:ph type="title" idx="5"/>
          </p:nvPr>
        </p:nvSpPr>
        <p:spPr>
          <a:xfrm>
            <a:off x="783575" y="3199800"/>
            <a:ext cx="23325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MapReduce</a:t>
            </a:r>
            <a:endParaRPr dirty="0"/>
          </a:p>
        </p:txBody>
      </p:sp>
      <p:sp>
        <p:nvSpPr>
          <p:cNvPr id="1021" name="Google Shape;1021;p81"/>
          <p:cNvSpPr txBox="1">
            <a:spLocks noGrp="1"/>
          </p:cNvSpPr>
          <p:nvPr>
            <p:ph type="title" idx="7"/>
          </p:nvPr>
        </p:nvSpPr>
        <p:spPr>
          <a:xfrm>
            <a:off x="6028057" y="3199800"/>
            <a:ext cx="21888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a:t>Big Data</a:t>
            </a:r>
            <a:endParaRPr dirty="0"/>
          </a:p>
        </p:txBody>
      </p:sp>
      <p:sp>
        <p:nvSpPr>
          <p:cNvPr id="1022" name="Google Shape;1022;p81"/>
          <p:cNvSpPr txBox="1">
            <a:spLocks noGrp="1"/>
          </p:cNvSpPr>
          <p:nvPr>
            <p:ph type="subTitle" idx="8"/>
          </p:nvPr>
        </p:nvSpPr>
        <p:spPr>
          <a:xfrm>
            <a:off x="6028043" y="3638175"/>
            <a:ext cx="2188800" cy="66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latin typeface="Sitka Banner Semibold" pitchFamily="2" charset="0"/>
              </a:rPr>
              <a:t>Big + Data </a:t>
            </a:r>
          </a:p>
          <a:p>
            <a:pPr marL="0" lvl="0" indent="0" algn="ctr" rtl="0">
              <a:spcBef>
                <a:spcPts val="0"/>
              </a:spcBef>
              <a:spcAft>
                <a:spcPts val="0"/>
              </a:spcAft>
              <a:buNone/>
            </a:pPr>
            <a:r>
              <a:rPr lang="en-US" b="0" i="0" dirty="0">
                <a:solidFill>
                  <a:srgbClr val="D1D5DB"/>
                </a:solidFill>
                <a:effectLst/>
                <a:latin typeface="Sitka Banner Semibold" pitchFamily="2" charset="0"/>
              </a:rPr>
              <a:t>Ingest and clean large datasets</a:t>
            </a:r>
            <a:endParaRPr dirty="0">
              <a:latin typeface="Sitka Banner Semibold" pitchFamily="2" charset="0"/>
            </a:endParaRPr>
          </a:p>
        </p:txBody>
      </p:sp>
      <p:sp>
        <p:nvSpPr>
          <p:cNvPr id="1023" name="Google Shape;1023;p81"/>
          <p:cNvSpPr/>
          <p:nvPr/>
        </p:nvSpPr>
        <p:spPr>
          <a:xfrm>
            <a:off x="3367893" y="1854200"/>
            <a:ext cx="981000" cy="9807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lt1"/>
                </a:solidFill>
                <a:latin typeface="IBM Plex Sans"/>
                <a:ea typeface="IBM Plex Sans"/>
                <a:cs typeface="IBM Plex Sans"/>
                <a:sym typeface="IBM Plex Sans"/>
              </a:rPr>
              <a:t>O</a:t>
            </a:r>
            <a:endParaRPr sz="4000" b="1" dirty="0">
              <a:solidFill>
                <a:schemeClr val="lt1"/>
              </a:solidFill>
              <a:latin typeface="IBM Plex Sans"/>
              <a:ea typeface="IBM Plex Sans"/>
              <a:cs typeface="IBM Plex Sans"/>
              <a:sym typeface="IBM Plex Sans"/>
            </a:endParaRPr>
          </a:p>
        </p:txBody>
      </p:sp>
      <p:sp>
        <p:nvSpPr>
          <p:cNvPr id="1024" name="Google Shape;1024;p81"/>
          <p:cNvSpPr/>
          <p:nvPr/>
        </p:nvSpPr>
        <p:spPr>
          <a:xfrm>
            <a:off x="3367893" y="3251200"/>
            <a:ext cx="981000" cy="9807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lt1"/>
                </a:solidFill>
                <a:latin typeface="IBM Plex Sans"/>
                <a:ea typeface="IBM Plex Sans"/>
                <a:cs typeface="IBM Plex Sans"/>
                <a:sym typeface="IBM Plex Sans"/>
              </a:rPr>
              <a:t>M</a:t>
            </a:r>
            <a:endParaRPr sz="4000" b="1" dirty="0">
              <a:solidFill>
                <a:schemeClr val="lt1"/>
              </a:solidFill>
              <a:latin typeface="IBM Plex Sans"/>
              <a:ea typeface="IBM Plex Sans"/>
              <a:cs typeface="IBM Plex Sans"/>
              <a:sym typeface="IBM Plex Sans"/>
            </a:endParaRPr>
          </a:p>
        </p:txBody>
      </p:sp>
      <p:sp>
        <p:nvSpPr>
          <p:cNvPr id="1025" name="Google Shape;1025;p81"/>
          <p:cNvSpPr/>
          <p:nvPr/>
        </p:nvSpPr>
        <p:spPr>
          <a:xfrm>
            <a:off x="4795118" y="1854200"/>
            <a:ext cx="981000" cy="9807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lt1"/>
                </a:solidFill>
                <a:latin typeface="IBM Plex Sans"/>
                <a:ea typeface="IBM Plex Sans"/>
                <a:cs typeface="IBM Plex Sans"/>
                <a:sym typeface="IBM Plex Sans"/>
              </a:rPr>
              <a:t>F</a:t>
            </a:r>
            <a:endParaRPr sz="4000" b="1" dirty="0">
              <a:solidFill>
                <a:schemeClr val="lt1"/>
              </a:solidFill>
              <a:latin typeface="IBM Plex Sans"/>
              <a:ea typeface="IBM Plex Sans"/>
              <a:cs typeface="IBM Plex Sans"/>
              <a:sym typeface="IBM Plex Sans"/>
            </a:endParaRPr>
          </a:p>
        </p:txBody>
      </p:sp>
      <p:sp>
        <p:nvSpPr>
          <p:cNvPr id="1026" name="Google Shape;1026;p81"/>
          <p:cNvSpPr/>
          <p:nvPr/>
        </p:nvSpPr>
        <p:spPr>
          <a:xfrm>
            <a:off x="4795118" y="3251200"/>
            <a:ext cx="981000" cy="980700"/>
          </a:xfrm>
          <a:prstGeom prst="ellipse">
            <a:avLst/>
          </a:prstGeom>
          <a:solidFill>
            <a:schemeClr val="dk1">
              <a:alpha val="3799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lt1"/>
                </a:solidFill>
                <a:latin typeface="IBM Plex Sans"/>
                <a:ea typeface="IBM Plex Sans"/>
                <a:cs typeface="IBM Plex Sans"/>
                <a:sym typeface="IBM Plex Sans"/>
              </a:rPr>
              <a:t>B</a:t>
            </a:r>
            <a:endParaRPr sz="4000" b="1" dirty="0">
              <a:solidFill>
                <a:schemeClr val="lt1"/>
              </a:solidFill>
              <a:latin typeface="IBM Plex Sans"/>
              <a:ea typeface="IBM Plex Sans"/>
              <a:cs typeface="IBM Plex Sans"/>
              <a:sym typeface="IBM Plex Sans"/>
            </a:endParaRPr>
          </a:p>
        </p:txBody>
      </p:sp>
      <p:grpSp>
        <p:nvGrpSpPr>
          <p:cNvPr id="1027" name="Google Shape;1027;p81"/>
          <p:cNvGrpSpPr/>
          <p:nvPr/>
        </p:nvGrpSpPr>
        <p:grpSpPr>
          <a:xfrm>
            <a:off x="3991955" y="1403987"/>
            <a:ext cx="1160092" cy="63948"/>
            <a:chOff x="3779200" y="1371600"/>
            <a:chExt cx="1992600" cy="109500"/>
          </a:xfrm>
        </p:grpSpPr>
        <p:sp>
          <p:nvSpPr>
            <p:cNvPr id="1028" name="Google Shape;1028;p81"/>
            <p:cNvSpPr/>
            <p:nvPr/>
          </p:nvSpPr>
          <p:spPr>
            <a:xfrm>
              <a:off x="37792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81"/>
            <p:cNvSpPr/>
            <p:nvPr/>
          </p:nvSpPr>
          <p:spPr>
            <a:xfrm>
              <a:off x="415582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81"/>
            <p:cNvSpPr/>
            <p:nvPr/>
          </p:nvSpPr>
          <p:spPr>
            <a:xfrm>
              <a:off x="453244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81"/>
            <p:cNvSpPr/>
            <p:nvPr/>
          </p:nvSpPr>
          <p:spPr>
            <a:xfrm>
              <a:off x="490906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81"/>
            <p:cNvSpPr/>
            <p:nvPr/>
          </p:nvSpPr>
          <p:spPr>
            <a:xfrm>
              <a:off x="528568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81"/>
            <p:cNvSpPr/>
            <p:nvPr/>
          </p:nvSpPr>
          <p:spPr>
            <a:xfrm>
              <a:off x="56623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81"/>
          <p:cNvGrpSpPr/>
          <p:nvPr/>
        </p:nvGrpSpPr>
        <p:grpSpPr>
          <a:xfrm>
            <a:off x="552441" y="704670"/>
            <a:ext cx="2125761" cy="273605"/>
            <a:chOff x="198225" y="4390550"/>
            <a:chExt cx="3765075" cy="484600"/>
          </a:xfrm>
        </p:grpSpPr>
        <p:sp>
          <p:nvSpPr>
            <p:cNvPr id="1035" name="Google Shape;1035;p81"/>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81"/>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81"/>
          <p:cNvGrpSpPr/>
          <p:nvPr/>
        </p:nvGrpSpPr>
        <p:grpSpPr>
          <a:xfrm flipH="1">
            <a:off x="6476991" y="1194320"/>
            <a:ext cx="2125761" cy="273605"/>
            <a:chOff x="198225" y="4390550"/>
            <a:chExt cx="3765075" cy="484600"/>
          </a:xfrm>
        </p:grpSpPr>
        <p:sp>
          <p:nvSpPr>
            <p:cNvPr id="1038" name="Google Shape;1038;p81"/>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81"/>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16"/>
                                        </p:tgtEl>
                                        <p:attrNameLst>
                                          <p:attrName>style.visibility</p:attrName>
                                        </p:attrNameLst>
                                      </p:cBhvr>
                                      <p:to>
                                        <p:strVal val="visible"/>
                                      </p:to>
                                    </p:set>
                                    <p:animEffect transition="in" filter="fade">
                                      <p:cBhvr>
                                        <p:cTn id="7" dur="500"/>
                                        <p:tgtEl>
                                          <p:spTgt spid="10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17">
                                            <p:txEl>
                                              <p:pRg st="0" end="0"/>
                                            </p:txEl>
                                          </p:spTgt>
                                        </p:tgtEl>
                                        <p:attrNameLst>
                                          <p:attrName>style.visibility</p:attrName>
                                        </p:attrNameLst>
                                      </p:cBhvr>
                                      <p:to>
                                        <p:strVal val="visible"/>
                                      </p:to>
                                    </p:set>
                                    <p:animEffect transition="in" filter="fade">
                                      <p:cBhvr>
                                        <p:cTn id="10" dur="500"/>
                                        <p:tgtEl>
                                          <p:spTgt spid="1017">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23"/>
                                        </p:tgtEl>
                                        <p:attrNameLst>
                                          <p:attrName>style.visibility</p:attrName>
                                        </p:attrNameLst>
                                      </p:cBhvr>
                                      <p:to>
                                        <p:strVal val="visible"/>
                                      </p:to>
                                    </p:set>
                                    <p:animEffect transition="in" filter="fade">
                                      <p:cBhvr>
                                        <p:cTn id="13" dur="500"/>
                                        <p:tgtEl>
                                          <p:spTgt spid="102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18"/>
                                        </p:tgtEl>
                                        <p:attrNameLst>
                                          <p:attrName>style.visibility</p:attrName>
                                        </p:attrNameLst>
                                      </p:cBhvr>
                                      <p:to>
                                        <p:strVal val="visible"/>
                                      </p:to>
                                    </p:set>
                                    <p:animEffect transition="in" filter="fade">
                                      <p:cBhvr>
                                        <p:cTn id="18" dur="500"/>
                                        <p:tgtEl>
                                          <p:spTgt spid="101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19">
                                            <p:txEl>
                                              <p:pRg st="0" end="0"/>
                                            </p:txEl>
                                          </p:spTgt>
                                        </p:tgtEl>
                                        <p:attrNameLst>
                                          <p:attrName>style.visibility</p:attrName>
                                        </p:attrNameLst>
                                      </p:cBhvr>
                                      <p:to>
                                        <p:strVal val="visible"/>
                                      </p:to>
                                    </p:set>
                                    <p:animEffect transition="in" filter="fade">
                                      <p:cBhvr>
                                        <p:cTn id="21" dur="500"/>
                                        <p:tgtEl>
                                          <p:spTgt spid="1019">
                                            <p:txEl>
                                              <p:pRg st="0" end="0"/>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25"/>
                                        </p:tgtEl>
                                        <p:attrNameLst>
                                          <p:attrName>style.visibility</p:attrName>
                                        </p:attrNameLst>
                                      </p:cBhvr>
                                      <p:to>
                                        <p:strVal val="visible"/>
                                      </p:to>
                                    </p:set>
                                    <p:animEffect transition="in" filter="fade">
                                      <p:cBhvr>
                                        <p:cTn id="24" dur="500"/>
                                        <p:tgtEl>
                                          <p:spTgt spid="102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20"/>
                                        </p:tgtEl>
                                        <p:attrNameLst>
                                          <p:attrName>style.visibility</p:attrName>
                                        </p:attrNameLst>
                                      </p:cBhvr>
                                      <p:to>
                                        <p:strVal val="visible"/>
                                      </p:to>
                                    </p:set>
                                    <p:animEffect transition="in" filter="fade">
                                      <p:cBhvr>
                                        <p:cTn id="29" dur="500"/>
                                        <p:tgtEl>
                                          <p:spTgt spid="102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24"/>
                                        </p:tgtEl>
                                        <p:attrNameLst>
                                          <p:attrName>style.visibility</p:attrName>
                                        </p:attrNameLst>
                                      </p:cBhvr>
                                      <p:to>
                                        <p:strVal val="visible"/>
                                      </p:to>
                                    </p:set>
                                    <p:animEffect transition="in" filter="fade">
                                      <p:cBhvr>
                                        <p:cTn id="32" dur="500"/>
                                        <p:tgtEl>
                                          <p:spTgt spid="102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15">
                                            <p:txEl>
                                              <p:pRg st="0" end="0"/>
                                            </p:txEl>
                                          </p:spTgt>
                                        </p:tgtEl>
                                        <p:attrNameLst>
                                          <p:attrName>style.visibility</p:attrName>
                                        </p:attrNameLst>
                                      </p:cBhvr>
                                      <p:to>
                                        <p:strVal val="visible"/>
                                      </p:to>
                                    </p:set>
                                    <p:animEffect transition="in" filter="fade">
                                      <p:cBhvr>
                                        <p:cTn id="35" dur="500"/>
                                        <p:tgtEl>
                                          <p:spTgt spid="1015">
                                            <p:txEl>
                                              <p:pRg st="0" end="0"/>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015">
                                            <p:txEl>
                                              <p:pRg st="1" end="1"/>
                                            </p:txEl>
                                          </p:spTgt>
                                        </p:tgtEl>
                                        <p:attrNameLst>
                                          <p:attrName>style.visibility</p:attrName>
                                        </p:attrNameLst>
                                      </p:cBhvr>
                                      <p:to>
                                        <p:strVal val="visible"/>
                                      </p:to>
                                    </p:set>
                                    <p:animEffect transition="in" filter="fade">
                                      <p:cBhvr>
                                        <p:cTn id="38" dur="500"/>
                                        <p:tgtEl>
                                          <p:spTgt spid="1015">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026"/>
                                        </p:tgtEl>
                                        <p:attrNameLst>
                                          <p:attrName>style.visibility</p:attrName>
                                        </p:attrNameLst>
                                      </p:cBhvr>
                                      <p:to>
                                        <p:strVal val="visible"/>
                                      </p:to>
                                    </p:set>
                                    <p:animEffect transition="in" filter="fade">
                                      <p:cBhvr>
                                        <p:cTn id="43" dur="500"/>
                                        <p:tgtEl>
                                          <p:spTgt spid="102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021"/>
                                        </p:tgtEl>
                                        <p:attrNameLst>
                                          <p:attrName>style.visibility</p:attrName>
                                        </p:attrNameLst>
                                      </p:cBhvr>
                                      <p:to>
                                        <p:strVal val="visible"/>
                                      </p:to>
                                    </p:set>
                                    <p:animEffect transition="in" filter="fade">
                                      <p:cBhvr>
                                        <p:cTn id="46" dur="500"/>
                                        <p:tgtEl>
                                          <p:spTgt spid="102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022">
                                            <p:txEl>
                                              <p:pRg st="0" end="0"/>
                                            </p:txEl>
                                          </p:spTgt>
                                        </p:tgtEl>
                                        <p:attrNameLst>
                                          <p:attrName>style.visibility</p:attrName>
                                        </p:attrNameLst>
                                      </p:cBhvr>
                                      <p:to>
                                        <p:strVal val="visible"/>
                                      </p:to>
                                    </p:set>
                                    <p:animEffect transition="in" filter="fade">
                                      <p:cBhvr>
                                        <p:cTn id="49" dur="500"/>
                                        <p:tgtEl>
                                          <p:spTgt spid="1022">
                                            <p:txEl>
                                              <p:pRg st="0" end="0"/>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022">
                                            <p:txEl>
                                              <p:pRg st="1" end="1"/>
                                            </p:txEl>
                                          </p:spTgt>
                                        </p:tgtEl>
                                        <p:attrNameLst>
                                          <p:attrName>style.visibility</p:attrName>
                                        </p:attrNameLst>
                                      </p:cBhvr>
                                      <p:to>
                                        <p:strVal val="visible"/>
                                      </p:to>
                                    </p:set>
                                    <p:animEffect transition="in" filter="fade">
                                      <p:cBhvr>
                                        <p:cTn id="52" dur="500"/>
                                        <p:tgtEl>
                                          <p:spTgt spid="10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5" grpId="0" uiExpand="1" build="p"/>
      <p:bldP spid="1016" grpId="0"/>
      <p:bldP spid="1017" grpId="0" build="p"/>
      <p:bldP spid="1018" grpId="0"/>
      <p:bldP spid="1019" grpId="0" build="p"/>
      <p:bldP spid="1020" grpId="0"/>
      <p:bldP spid="1021" grpId="0"/>
      <p:bldP spid="1022" grpId="0" uiExpand="1" build="p"/>
      <p:bldP spid="1023" grpId="0" animBg="1"/>
      <p:bldP spid="1024" grpId="0" animBg="1"/>
      <p:bldP spid="1025" grpId="0" animBg="1"/>
      <p:bldP spid="102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85"/>
          <p:cNvSpPr txBox="1">
            <a:spLocks noGrp="1"/>
          </p:cNvSpPr>
          <p:nvPr>
            <p:ph type="title"/>
          </p:nvPr>
        </p:nvSpPr>
        <p:spPr>
          <a:xfrm>
            <a:off x="1267050" y="1494300"/>
            <a:ext cx="6609900" cy="21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i="0" dirty="0">
                <a:effectLst/>
                <a:latin typeface="Sitka Banner Semibold" pitchFamily="2" charset="0"/>
              </a:rPr>
              <a:t>Why </a:t>
            </a:r>
            <a:br>
              <a:rPr lang="en-US" b="1" i="0" dirty="0">
                <a:effectLst/>
                <a:latin typeface="Sitka Banner Semibold" pitchFamily="2" charset="0"/>
              </a:rPr>
            </a:br>
            <a:r>
              <a:rPr lang="en-US" b="1" i="0" dirty="0">
                <a:effectLst/>
                <a:latin typeface="Sitka Banner Semibold" pitchFamily="2" charset="0"/>
              </a:rPr>
              <a:t>Apache Spark?</a:t>
            </a:r>
            <a:endParaRPr dirty="0">
              <a:latin typeface="Sitka Banner Semibold" pitchFamily="2" charset="0"/>
            </a:endParaRPr>
          </a:p>
        </p:txBody>
      </p:sp>
    </p:spTree>
    <p:extLst>
      <p:ext uri="{BB962C8B-B14F-4D97-AF65-F5344CB8AC3E}">
        <p14:creationId xmlns:p14="http://schemas.microsoft.com/office/powerpoint/2010/main" val="2220177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3"/>
        <p:cNvGrpSpPr/>
        <p:nvPr/>
      </p:nvGrpSpPr>
      <p:grpSpPr>
        <a:xfrm>
          <a:off x="0" y="0"/>
          <a:ext cx="0" cy="0"/>
          <a:chOff x="0" y="0"/>
          <a:chExt cx="0" cy="0"/>
        </a:xfrm>
      </p:grpSpPr>
      <p:sp>
        <p:nvSpPr>
          <p:cNvPr id="1044" name="Google Shape;1044;p82"/>
          <p:cNvSpPr/>
          <p:nvPr/>
        </p:nvSpPr>
        <p:spPr>
          <a:xfrm>
            <a:off x="2001475" y="1249450"/>
            <a:ext cx="2370600" cy="15798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82"/>
          <p:cNvSpPr/>
          <p:nvPr/>
        </p:nvSpPr>
        <p:spPr>
          <a:xfrm>
            <a:off x="4771975" y="1249450"/>
            <a:ext cx="2370600" cy="15798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82"/>
          <p:cNvSpPr/>
          <p:nvPr/>
        </p:nvSpPr>
        <p:spPr>
          <a:xfrm>
            <a:off x="2001425" y="2984175"/>
            <a:ext cx="2370600" cy="15798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82"/>
          <p:cNvSpPr/>
          <p:nvPr/>
        </p:nvSpPr>
        <p:spPr>
          <a:xfrm>
            <a:off x="4771925" y="2984175"/>
            <a:ext cx="2370600" cy="15798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82"/>
          <p:cNvSpPr txBox="1">
            <a:spLocks noGrp="1"/>
          </p:cNvSpPr>
          <p:nvPr>
            <p:ph type="title"/>
          </p:nvPr>
        </p:nvSpPr>
        <p:spPr>
          <a:xfrm>
            <a:off x="720000" y="43891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Why Apache Spark ?</a:t>
            </a:r>
            <a:endParaRPr dirty="0"/>
          </a:p>
        </p:txBody>
      </p:sp>
      <p:sp>
        <p:nvSpPr>
          <p:cNvPr id="1049" name="Google Shape;1049;p82"/>
          <p:cNvSpPr txBox="1">
            <a:spLocks noGrp="1"/>
          </p:cNvSpPr>
          <p:nvPr>
            <p:ph type="title" idx="2"/>
          </p:nvPr>
        </p:nvSpPr>
        <p:spPr>
          <a:xfrm>
            <a:off x="2092381" y="1505075"/>
            <a:ext cx="2188800" cy="527700"/>
          </a:xfrm>
          <a:prstGeom prst="rect">
            <a:avLst/>
          </a:prstGeom>
        </p:spPr>
        <p:txBody>
          <a:bodyPr spcFirstLastPara="1" wrap="square" lIns="91425" tIns="91425" rIns="91425" bIns="91425" anchor="b" anchorCtr="0">
            <a:noAutofit/>
          </a:bodyPr>
          <a:lstStyle/>
          <a:p>
            <a:pPr lvl="0"/>
            <a:r>
              <a:rPr lang="en-US" dirty="0"/>
              <a:t>Efficiency</a:t>
            </a:r>
            <a:endParaRPr dirty="0"/>
          </a:p>
        </p:txBody>
      </p:sp>
      <p:sp>
        <p:nvSpPr>
          <p:cNvPr id="1050" name="Google Shape;1050;p82"/>
          <p:cNvSpPr txBox="1">
            <a:spLocks noGrp="1"/>
          </p:cNvSpPr>
          <p:nvPr>
            <p:ph type="subTitle" idx="1"/>
          </p:nvPr>
        </p:nvSpPr>
        <p:spPr>
          <a:xfrm>
            <a:off x="2092281" y="1920000"/>
            <a:ext cx="2188800" cy="615600"/>
          </a:xfrm>
          <a:prstGeom prst="rect">
            <a:avLst/>
          </a:prstGeom>
        </p:spPr>
        <p:txBody>
          <a:bodyPr spcFirstLastPara="1" wrap="square" lIns="91425" tIns="91425" rIns="91425" bIns="91425" anchor="t" anchorCtr="0">
            <a:noAutofit/>
          </a:bodyPr>
          <a:lstStyle/>
          <a:p>
            <a:pPr marL="0" lvl="0" indent="0"/>
            <a:r>
              <a:rPr lang="en-US" b="1" dirty="0"/>
              <a:t>Fast, Distributed Data Processing Framework</a:t>
            </a:r>
            <a:endParaRPr dirty="0"/>
          </a:p>
        </p:txBody>
      </p:sp>
      <p:sp>
        <p:nvSpPr>
          <p:cNvPr id="1051" name="Google Shape;1051;p82"/>
          <p:cNvSpPr txBox="1">
            <a:spLocks noGrp="1"/>
          </p:cNvSpPr>
          <p:nvPr>
            <p:ph type="title" idx="3"/>
          </p:nvPr>
        </p:nvSpPr>
        <p:spPr>
          <a:xfrm>
            <a:off x="4862869" y="1505075"/>
            <a:ext cx="2188800" cy="527700"/>
          </a:xfrm>
          <a:prstGeom prst="rect">
            <a:avLst/>
          </a:prstGeom>
        </p:spPr>
        <p:txBody>
          <a:bodyPr spcFirstLastPara="1" wrap="square" lIns="91425" tIns="91425" rIns="91425" bIns="91425" anchor="b" anchorCtr="0">
            <a:noAutofit/>
          </a:bodyPr>
          <a:lstStyle/>
          <a:p>
            <a:pPr lvl="0"/>
            <a:r>
              <a:rPr lang="en-US" dirty="0"/>
              <a:t>Versatility</a:t>
            </a:r>
            <a:endParaRPr dirty="0"/>
          </a:p>
        </p:txBody>
      </p:sp>
      <p:sp>
        <p:nvSpPr>
          <p:cNvPr id="1052" name="Google Shape;1052;p82"/>
          <p:cNvSpPr txBox="1">
            <a:spLocks noGrp="1"/>
          </p:cNvSpPr>
          <p:nvPr>
            <p:ph type="subTitle" idx="4"/>
          </p:nvPr>
        </p:nvSpPr>
        <p:spPr>
          <a:xfrm>
            <a:off x="4862850" y="1920000"/>
            <a:ext cx="2188800" cy="615600"/>
          </a:xfrm>
          <a:prstGeom prst="rect">
            <a:avLst/>
          </a:prstGeom>
        </p:spPr>
        <p:txBody>
          <a:bodyPr spcFirstLastPara="1" wrap="square" lIns="91425" tIns="91425" rIns="91425" bIns="91425" anchor="t" anchorCtr="0">
            <a:noAutofit/>
          </a:bodyPr>
          <a:lstStyle/>
          <a:p>
            <a:pPr marL="0" lvl="0" indent="0"/>
            <a:r>
              <a:rPr lang="en-US" b="1" dirty="0"/>
              <a:t>Versatile and Unified Platform</a:t>
            </a:r>
            <a:endParaRPr dirty="0"/>
          </a:p>
        </p:txBody>
      </p:sp>
      <p:sp>
        <p:nvSpPr>
          <p:cNvPr id="1053" name="Google Shape;1053;p82"/>
          <p:cNvSpPr txBox="1">
            <a:spLocks noGrp="1"/>
          </p:cNvSpPr>
          <p:nvPr>
            <p:ph type="title" idx="5"/>
          </p:nvPr>
        </p:nvSpPr>
        <p:spPr>
          <a:xfrm>
            <a:off x="2001475" y="3245325"/>
            <a:ext cx="2370600" cy="527700"/>
          </a:xfrm>
          <a:prstGeom prst="rect">
            <a:avLst/>
          </a:prstGeom>
        </p:spPr>
        <p:txBody>
          <a:bodyPr spcFirstLastPara="1" wrap="square" lIns="91425" tIns="91425" rIns="91425" bIns="91425" anchor="b" anchorCtr="0">
            <a:noAutofit/>
          </a:bodyPr>
          <a:lstStyle/>
          <a:p>
            <a:pPr lvl="0"/>
            <a:r>
              <a:rPr lang="en-US" dirty="0"/>
              <a:t>Performance</a:t>
            </a:r>
            <a:endParaRPr dirty="0"/>
          </a:p>
        </p:txBody>
      </p:sp>
      <p:sp>
        <p:nvSpPr>
          <p:cNvPr id="1054" name="Google Shape;1054;p82"/>
          <p:cNvSpPr txBox="1">
            <a:spLocks noGrp="1"/>
          </p:cNvSpPr>
          <p:nvPr>
            <p:ph type="subTitle" idx="6"/>
          </p:nvPr>
        </p:nvSpPr>
        <p:spPr>
          <a:xfrm>
            <a:off x="2092281" y="3660250"/>
            <a:ext cx="2188800" cy="615600"/>
          </a:xfrm>
          <a:prstGeom prst="rect">
            <a:avLst/>
          </a:prstGeom>
        </p:spPr>
        <p:txBody>
          <a:bodyPr spcFirstLastPara="1" wrap="square" lIns="91425" tIns="91425" rIns="91425" bIns="91425" anchor="t" anchorCtr="0">
            <a:noAutofit/>
          </a:bodyPr>
          <a:lstStyle/>
          <a:p>
            <a:pPr marL="0" lvl="0" indent="0"/>
            <a:r>
              <a:rPr lang="en-US" b="1" dirty="0"/>
              <a:t>In-Memory Computing for High Performance</a:t>
            </a:r>
            <a:endParaRPr dirty="0"/>
          </a:p>
        </p:txBody>
      </p:sp>
      <p:sp>
        <p:nvSpPr>
          <p:cNvPr id="1055" name="Google Shape;1055;p82"/>
          <p:cNvSpPr txBox="1">
            <a:spLocks noGrp="1"/>
          </p:cNvSpPr>
          <p:nvPr>
            <p:ph type="title" idx="7"/>
          </p:nvPr>
        </p:nvSpPr>
        <p:spPr>
          <a:xfrm>
            <a:off x="4862869" y="3245325"/>
            <a:ext cx="2188800" cy="527700"/>
          </a:xfrm>
          <a:prstGeom prst="rect">
            <a:avLst/>
          </a:prstGeom>
        </p:spPr>
        <p:txBody>
          <a:bodyPr spcFirstLastPara="1" wrap="square" lIns="91425" tIns="91425" rIns="91425" bIns="91425" anchor="b" anchorCtr="0">
            <a:noAutofit/>
          </a:bodyPr>
          <a:lstStyle/>
          <a:p>
            <a:pPr lvl="0"/>
            <a:r>
              <a:rPr lang="en-US" dirty="0"/>
              <a:t>Community</a:t>
            </a:r>
            <a:endParaRPr dirty="0"/>
          </a:p>
        </p:txBody>
      </p:sp>
      <p:sp>
        <p:nvSpPr>
          <p:cNvPr id="1056" name="Google Shape;1056;p82"/>
          <p:cNvSpPr txBox="1">
            <a:spLocks noGrp="1"/>
          </p:cNvSpPr>
          <p:nvPr>
            <p:ph type="subTitle" idx="8"/>
          </p:nvPr>
        </p:nvSpPr>
        <p:spPr>
          <a:xfrm>
            <a:off x="4862850" y="3660250"/>
            <a:ext cx="2188800" cy="615600"/>
          </a:xfrm>
          <a:prstGeom prst="rect">
            <a:avLst/>
          </a:prstGeom>
        </p:spPr>
        <p:txBody>
          <a:bodyPr spcFirstLastPara="1" wrap="square" lIns="91425" tIns="91425" rIns="91425" bIns="91425" anchor="t" anchorCtr="0">
            <a:noAutofit/>
          </a:bodyPr>
          <a:lstStyle/>
          <a:p>
            <a:pPr marL="0" lvl="0" indent="0"/>
            <a:r>
              <a:rPr lang="en-US" dirty="0"/>
              <a:t>Ongoing development and resources from a vibrant community</a:t>
            </a:r>
            <a:endParaRPr dirty="0"/>
          </a:p>
        </p:txBody>
      </p:sp>
    </p:spTree>
    <p:extLst>
      <p:ext uri="{BB962C8B-B14F-4D97-AF65-F5344CB8AC3E}">
        <p14:creationId xmlns:p14="http://schemas.microsoft.com/office/powerpoint/2010/main" val="3877743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044"/>
                                        </p:tgtEl>
                                        <p:attrNameLst>
                                          <p:attrName>style.visibility</p:attrName>
                                        </p:attrNameLst>
                                      </p:cBhvr>
                                      <p:to>
                                        <p:strVal val="visible"/>
                                      </p:to>
                                    </p:set>
                                    <p:anim calcmode="lin" valueType="num">
                                      <p:cBhvr additive="base">
                                        <p:cTn id="7" dur="1000"/>
                                        <p:tgtEl>
                                          <p:spTgt spid="1044"/>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045"/>
                                        </p:tgtEl>
                                        <p:attrNameLst>
                                          <p:attrName>style.visibility</p:attrName>
                                        </p:attrNameLst>
                                      </p:cBhvr>
                                      <p:to>
                                        <p:strVal val="visible"/>
                                      </p:to>
                                    </p:set>
                                    <p:anim calcmode="lin" valueType="num">
                                      <p:cBhvr additive="base">
                                        <p:cTn id="10" dur="1000"/>
                                        <p:tgtEl>
                                          <p:spTgt spid="1045"/>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1046"/>
                                        </p:tgtEl>
                                        <p:attrNameLst>
                                          <p:attrName>style.visibility</p:attrName>
                                        </p:attrNameLst>
                                      </p:cBhvr>
                                      <p:to>
                                        <p:strVal val="visible"/>
                                      </p:to>
                                    </p:set>
                                    <p:anim calcmode="lin" valueType="num">
                                      <p:cBhvr additive="base">
                                        <p:cTn id="13" dur="1000"/>
                                        <p:tgtEl>
                                          <p:spTgt spid="1046"/>
                                        </p:tgtEl>
                                        <p:attrNameLst>
                                          <p:attrName>ppt_x</p:attrName>
                                        </p:attrNameLst>
                                      </p:cBhvr>
                                      <p:tavLst>
                                        <p:tav tm="0">
                                          <p:val>
                                            <p:strVal val="#ppt_x-1"/>
                                          </p:val>
                                        </p:tav>
                                        <p:tav tm="100000">
                                          <p:val>
                                            <p:strVal val="#ppt_x"/>
                                          </p:val>
                                        </p:tav>
                                      </p:tavLst>
                                    </p:anim>
                                  </p:childTnLst>
                                </p:cTn>
                              </p:par>
                              <p:par>
                                <p:cTn id="14" presetID="2" presetClass="entr" presetSubtype="2" fill="hold" nodeType="withEffect">
                                  <p:stCondLst>
                                    <p:cond delay="0"/>
                                  </p:stCondLst>
                                  <p:childTnLst>
                                    <p:set>
                                      <p:cBhvr>
                                        <p:cTn id="15" dur="1" fill="hold">
                                          <p:stCondLst>
                                            <p:cond delay="0"/>
                                          </p:stCondLst>
                                        </p:cTn>
                                        <p:tgtEl>
                                          <p:spTgt spid="1047"/>
                                        </p:tgtEl>
                                        <p:attrNameLst>
                                          <p:attrName>style.visibility</p:attrName>
                                        </p:attrNameLst>
                                      </p:cBhvr>
                                      <p:to>
                                        <p:strVal val="visible"/>
                                      </p:to>
                                    </p:set>
                                    <p:anim calcmode="lin" valueType="num">
                                      <p:cBhvr additive="base">
                                        <p:cTn id="16" dur="1000"/>
                                        <p:tgtEl>
                                          <p:spTgt spid="1047"/>
                                        </p:tgtEl>
                                        <p:attrNameLst>
                                          <p:attrName>ppt_x</p:attrName>
                                        </p:attrNameLst>
                                      </p:cBhvr>
                                      <p:tavLst>
                                        <p:tav tm="0">
                                          <p:val>
                                            <p:strVal val="#ppt_x+1"/>
                                          </p:val>
                                        </p:tav>
                                        <p:tav tm="100000">
                                          <p:val>
                                            <p:strVal val="#ppt_x"/>
                                          </p:val>
                                        </p:tav>
                                      </p:tavLst>
                                    </p:anim>
                                  </p:childTnLst>
                                </p:cTn>
                              </p:par>
                              <p:par>
                                <p:cTn id="17" presetID="2" presetClass="entr" presetSubtype="8" fill="hold" nodeType="withEffect">
                                  <p:stCondLst>
                                    <p:cond delay="0"/>
                                  </p:stCondLst>
                                  <p:childTnLst>
                                    <p:set>
                                      <p:cBhvr>
                                        <p:cTn id="18" dur="1" fill="hold">
                                          <p:stCondLst>
                                            <p:cond delay="0"/>
                                          </p:stCondLst>
                                        </p:cTn>
                                        <p:tgtEl>
                                          <p:spTgt spid="1049"/>
                                        </p:tgtEl>
                                        <p:attrNameLst>
                                          <p:attrName>style.visibility</p:attrName>
                                        </p:attrNameLst>
                                      </p:cBhvr>
                                      <p:to>
                                        <p:strVal val="visible"/>
                                      </p:to>
                                    </p:set>
                                    <p:anim calcmode="lin" valueType="num">
                                      <p:cBhvr additive="base">
                                        <p:cTn id="19" dur="1000"/>
                                        <p:tgtEl>
                                          <p:spTgt spid="1049"/>
                                        </p:tgtEl>
                                        <p:attrNameLst>
                                          <p:attrName>ppt_x</p:attrName>
                                        </p:attrNameLst>
                                      </p:cBhvr>
                                      <p:tavLst>
                                        <p:tav tm="0">
                                          <p:val>
                                            <p:strVal val="#ppt_x-1"/>
                                          </p:val>
                                        </p:tav>
                                        <p:tav tm="100000">
                                          <p:val>
                                            <p:strVal val="#ppt_x"/>
                                          </p:val>
                                        </p:tav>
                                      </p:tavLst>
                                    </p:anim>
                                  </p:childTnLst>
                                </p:cTn>
                              </p:par>
                              <p:par>
                                <p:cTn id="20" presetID="2" presetClass="entr" presetSubtype="8" fill="hold" nodeType="withEffect">
                                  <p:stCondLst>
                                    <p:cond delay="0"/>
                                  </p:stCondLst>
                                  <p:childTnLst>
                                    <p:set>
                                      <p:cBhvr>
                                        <p:cTn id="21" dur="1" fill="hold">
                                          <p:stCondLst>
                                            <p:cond delay="0"/>
                                          </p:stCondLst>
                                        </p:cTn>
                                        <p:tgtEl>
                                          <p:spTgt spid="1050"/>
                                        </p:tgtEl>
                                        <p:attrNameLst>
                                          <p:attrName>style.visibility</p:attrName>
                                        </p:attrNameLst>
                                      </p:cBhvr>
                                      <p:to>
                                        <p:strVal val="visible"/>
                                      </p:to>
                                    </p:set>
                                    <p:anim calcmode="lin" valueType="num">
                                      <p:cBhvr additive="base">
                                        <p:cTn id="22" dur="1000"/>
                                        <p:tgtEl>
                                          <p:spTgt spid="1050"/>
                                        </p:tgtEl>
                                        <p:attrNameLst>
                                          <p:attrName>ppt_x</p:attrName>
                                        </p:attrNameLst>
                                      </p:cBhvr>
                                      <p:tavLst>
                                        <p:tav tm="0">
                                          <p:val>
                                            <p:strVal val="#ppt_x-1"/>
                                          </p:val>
                                        </p:tav>
                                        <p:tav tm="100000">
                                          <p:val>
                                            <p:strVal val="#ppt_x"/>
                                          </p:val>
                                        </p:tav>
                                      </p:tavLst>
                                    </p:anim>
                                  </p:childTnLst>
                                </p:cTn>
                              </p:par>
                              <p:par>
                                <p:cTn id="23" presetID="2" presetClass="entr" presetSubtype="2" fill="hold" nodeType="withEffect">
                                  <p:stCondLst>
                                    <p:cond delay="0"/>
                                  </p:stCondLst>
                                  <p:childTnLst>
                                    <p:set>
                                      <p:cBhvr>
                                        <p:cTn id="24" dur="1" fill="hold">
                                          <p:stCondLst>
                                            <p:cond delay="0"/>
                                          </p:stCondLst>
                                        </p:cTn>
                                        <p:tgtEl>
                                          <p:spTgt spid="1051"/>
                                        </p:tgtEl>
                                        <p:attrNameLst>
                                          <p:attrName>style.visibility</p:attrName>
                                        </p:attrNameLst>
                                      </p:cBhvr>
                                      <p:to>
                                        <p:strVal val="visible"/>
                                      </p:to>
                                    </p:set>
                                    <p:anim calcmode="lin" valueType="num">
                                      <p:cBhvr additive="base">
                                        <p:cTn id="25" dur="1000"/>
                                        <p:tgtEl>
                                          <p:spTgt spid="1051"/>
                                        </p:tgtEl>
                                        <p:attrNameLst>
                                          <p:attrName>ppt_x</p:attrName>
                                        </p:attrNameLst>
                                      </p:cBhvr>
                                      <p:tavLst>
                                        <p:tav tm="0">
                                          <p:val>
                                            <p:strVal val="#ppt_x+1"/>
                                          </p:val>
                                        </p:tav>
                                        <p:tav tm="100000">
                                          <p:val>
                                            <p:strVal val="#ppt_x"/>
                                          </p:val>
                                        </p:tav>
                                      </p:tavLst>
                                    </p:anim>
                                  </p:childTnLst>
                                </p:cTn>
                              </p:par>
                              <p:par>
                                <p:cTn id="26" presetID="2" presetClass="entr" presetSubtype="2" fill="hold" nodeType="withEffect">
                                  <p:stCondLst>
                                    <p:cond delay="0"/>
                                  </p:stCondLst>
                                  <p:childTnLst>
                                    <p:set>
                                      <p:cBhvr>
                                        <p:cTn id="27" dur="1" fill="hold">
                                          <p:stCondLst>
                                            <p:cond delay="0"/>
                                          </p:stCondLst>
                                        </p:cTn>
                                        <p:tgtEl>
                                          <p:spTgt spid="1052"/>
                                        </p:tgtEl>
                                        <p:attrNameLst>
                                          <p:attrName>style.visibility</p:attrName>
                                        </p:attrNameLst>
                                      </p:cBhvr>
                                      <p:to>
                                        <p:strVal val="visible"/>
                                      </p:to>
                                    </p:set>
                                    <p:anim calcmode="lin" valueType="num">
                                      <p:cBhvr additive="base">
                                        <p:cTn id="28" dur="1000"/>
                                        <p:tgtEl>
                                          <p:spTgt spid="1052"/>
                                        </p:tgtEl>
                                        <p:attrNameLst>
                                          <p:attrName>ppt_x</p:attrName>
                                        </p:attrNameLst>
                                      </p:cBhvr>
                                      <p:tavLst>
                                        <p:tav tm="0">
                                          <p:val>
                                            <p:strVal val="#ppt_x+1"/>
                                          </p:val>
                                        </p:tav>
                                        <p:tav tm="100000">
                                          <p:val>
                                            <p:strVal val="#ppt_x"/>
                                          </p:val>
                                        </p:tav>
                                      </p:tavLst>
                                    </p:anim>
                                  </p:childTnLst>
                                </p:cTn>
                              </p:par>
                              <p:par>
                                <p:cTn id="29" presetID="2" presetClass="entr" presetSubtype="8" fill="hold" nodeType="withEffect">
                                  <p:stCondLst>
                                    <p:cond delay="0"/>
                                  </p:stCondLst>
                                  <p:childTnLst>
                                    <p:set>
                                      <p:cBhvr>
                                        <p:cTn id="30" dur="1" fill="hold">
                                          <p:stCondLst>
                                            <p:cond delay="0"/>
                                          </p:stCondLst>
                                        </p:cTn>
                                        <p:tgtEl>
                                          <p:spTgt spid="1053"/>
                                        </p:tgtEl>
                                        <p:attrNameLst>
                                          <p:attrName>style.visibility</p:attrName>
                                        </p:attrNameLst>
                                      </p:cBhvr>
                                      <p:to>
                                        <p:strVal val="visible"/>
                                      </p:to>
                                    </p:set>
                                    <p:anim calcmode="lin" valueType="num">
                                      <p:cBhvr additive="base">
                                        <p:cTn id="31" dur="1000"/>
                                        <p:tgtEl>
                                          <p:spTgt spid="1053"/>
                                        </p:tgtEl>
                                        <p:attrNameLst>
                                          <p:attrName>ppt_x</p:attrName>
                                        </p:attrNameLst>
                                      </p:cBhvr>
                                      <p:tavLst>
                                        <p:tav tm="0">
                                          <p:val>
                                            <p:strVal val="#ppt_x-1"/>
                                          </p:val>
                                        </p:tav>
                                        <p:tav tm="100000">
                                          <p:val>
                                            <p:strVal val="#ppt_x"/>
                                          </p:val>
                                        </p:tav>
                                      </p:tavLst>
                                    </p:anim>
                                  </p:childTnLst>
                                </p:cTn>
                              </p:par>
                              <p:par>
                                <p:cTn id="32" presetID="2" presetClass="entr" presetSubtype="8" fill="hold" nodeType="withEffect">
                                  <p:stCondLst>
                                    <p:cond delay="0"/>
                                  </p:stCondLst>
                                  <p:childTnLst>
                                    <p:set>
                                      <p:cBhvr>
                                        <p:cTn id="33" dur="1" fill="hold">
                                          <p:stCondLst>
                                            <p:cond delay="0"/>
                                          </p:stCondLst>
                                        </p:cTn>
                                        <p:tgtEl>
                                          <p:spTgt spid="1054"/>
                                        </p:tgtEl>
                                        <p:attrNameLst>
                                          <p:attrName>style.visibility</p:attrName>
                                        </p:attrNameLst>
                                      </p:cBhvr>
                                      <p:to>
                                        <p:strVal val="visible"/>
                                      </p:to>
                                    </p:set>
                                    <p:anim calcmode="lin" valueType="num">
                                      <p:cBhvr additive="base">
                                        <p:cTn id="34" dur="1000"/>
                                        <p:tgtEl>
                                          <p:spTgt spid="1054"/>
                                        </p:tgtEl>
                                        <p:attrNameLst>
                                          <p:attrName>ppt_x</p:attrName>
                                        </p:attrNameLst>
                                      </p:cBhvr>
                                      <p:tavLst>
                                        <p:tav tm="0">
                                          <p:val>
                                            <p:strVal val="#ppt_x-1"/>
                                          </p:val>
                                        </p:tav>
                                        <p:tav tm="100000">
                                          <p:val>
                                            <p:strVal val="#ppt_x"/>
                                          </p:val>
                                        </p:tav>
                                      </p:tavLst>
                                    </p:anim>
                                  </p:childTnLst>
                                </p:cTn>
                              </p:par>
                              <p:par>
                                <p:cTn id="35" presetID="2" presetClass="entr" presetSubtype="2" fill="hold" nodeType="withEffect">
                                  <p:stCondLst>
                                    <p:cond delay="0"/>
                                  </p:stCondLst>
                                  <p:childTnLst>
                                    <p:set>
                                      <p:cBhvr>
                                        <p:cTn id="36" dur="1" fill="hold">
                                          <p:stCondLst>
                                            <p:cond delay="0"/>
                                          </p:stCondLst>
                                        </p:cTn>
                                        <p:tgtEl>
                                          <p:spTgt spid="1055"/>
                                        </p:tgtEl>
                                        <p:attrNameLst>
                                          <p:attrName>style.visibility</p:attrName>
                                        </p:attrNameLst>
                                      </p:cBhvr>
                                      <p:to>
                                        <p:strVal val="visible"/>
                                      </p:to>
                                    </p:set>
                                    <p:anim calcmode="lin" valueType="num">
                                      <p:cBhvr additive="base">
                                        <p:cTn id="37" dur="1000"/>
                                        <p:tgtEl>
                                          <p:spTgt spid="1055"/>
                                        </p:tgtEl>
                                        <p:attrNameLst>
                                          <p:attrName>ppt_x</p:attrName>
                                        </p:attrNameLst>
                                      </p:cBhvr>
                                      <p:tavLst>
                                        <p:tav tm="0">
                                          <p:val>
                                            <p:strVal val="#ppt_x+1"/>
                                          </p:val>
                                        </p:tav>
                                        <p:tav tm="100000">
                                          <p:val>
                                            <p:strVal val="#ppt_x"/>
                                          </p:val>
                                        </p:tav>
                                      </p:tavLst>
                                    </p:anim>
                                  </p:childTnLst>
                                </p:cTn>
                              </p:par>
                              <p:par>
                                <p:cTn id="38" presetID="2" presetClass="entr" presetSubtype="2" fill="hold" nodeType="withEffect">
                                  <p:stCondLst>
                                    <p:cond delay="0"/>
                                  </p:stCondLst>
                                  <p:childTnLst>
                                    <p:set>
                                      <p:cBhvr>
                                        <p:cTn id="39" dur="1" fill="hold">
                                          <p:stCondLst>
                                            <p:cond delay="0"/>
                                          </p:stCondLst>
                                        </p:cTn>
                                        <p:tgtEl>
                                          <p:spTgt spid="1056"/>
                                        </p:tgtEl>
                                        <p:attrNameLst>
                                          <p:attrName>style.visibility</p:attrName>
                                        </p:attrNameLst>
                                      </p:cBhvr>
                                      <p:to>
                                        <p:strVal val="visible"/>
                                      </p:to>
                                    </p:set>
                                    <p:anim calcmode="lin" valueType="num">
                                      <p:cBhvr additive="base">
                                        <p:cTn id="40" dur="1000"/>
                                        <p:tgtEl>
                                          <p:spTgt spid="105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85"/>
          <p:cNvSpPr txBox="1">
            <a:spLocks noGrp="1"/>
          </p:cNvSpPr>
          <p:nvPr>
            <p:ph type="title"/>
          </p:nvPr>
        </p:nvSpPr>
        <p:spPr>
          <a:xfrm>
            <a:off x="1267050" y="1494300"/>
            <a:ext cx="6609900" cy="2154900"/>
          </a:xfrm>
          <a:prstGeom prst="rect">
            <a:avLst/>
          </a:prstGeom>
        </p:spPr>
        <p:txBody>
          <a:bodyPr spcFirstLastPara="1" wrap="square" lIns="91425" tIns="91425" rIns="91425" bIns="91425" anchor="ctr" anchorCtr="0">
            <a:noAutofit/>
          </a:bodyPr>
          <a:lstStyle/>
          <a:p>
            <a:pPr lvl="0" rtl="0">
              <a:spcBef>
                <a:spcPts val="0"/>
              </a:spcBef>
              <a:spcAft>
                <a:spcPts val="0"/>
              </a:spcAft>
            </a:pPr>
            <a:r>
              <a:rPr lang="en-US" b="1" i="0" dirty="0">
                <a:solidFill>
                  <a:srgbClr val="D1D5DB"/>
                </a:solidFill>
                <a:effectLst/>
                <a:latin typeface="Sitka Banner Semibold" pitchFamily="2" charset="0"/>
              </a:rPr>
              <a:t>Apache Spark Components</a:t>
            </a:r>
          </a:p>
        </p:txBody>
      </p:sp>
    </p:spTree>
    <p:extLst>
      <p:ext uri="{BB962C8B-B14F-4D97-AF65-F5344CB8AC3E}">
        <p14:creationId xmlns:p14="http://schemas.microsoft.com/office/powerpoint/2010/main" val="41512220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91"/>
          <p:cNvSpPr/>
          <p:nvPr/>
        </p:nvSpPr>
        <p:spPr>
          <a:xfrm>
            <a:off x="797475" y="1423450"/>
            <a:ext cx="1327500" cy="1030200"/>
          </a:xfrm>
          <a:prstGeom prst="snip2DiagRect">
            <a:avLst>
              <a:gd name="adj1" fmla="val 0"/>
              <a:gd name="adj2" fmla="val 16667"/>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91"/>
          <p:cNvSpPr/>
          <p:nvPr/>
        </p:nvSpPr>
        <p:spPr>
          <a:xfrm>
            <a:off x="2800775" y="1423450"/>
            <a:ext cx="1327500" cy="1030200"/>
          </a:xfrm>
          <a:prstGeom prst="snip2DiagRect">
            <a:avLst>
              <a:gd name="adj1" fmla="val 0"/>
              <a:gd name="adj2" fmla="val 16667"/>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91"/>
          <p:cNvSpPr/>
          <p:nvPr/>
        </p:nvSpPr>
        <p:spPr>
          <a:xfrm>
            <a:off x="4804075" y="1423450"/>
            <a:ext cx="1327500" cy="1030200"/>
          </a:xfrm>
          <a:prstGeom prst="snip2DiagRect">
            <a:avLst>
              <a:gd name="adj1" fmla="val 0"/>
              <a:gd name="adj2" fmla="val 16667"/>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91"/>
          <p:cNvSpPr/>
          <p:nvPr/>
        </p:nvSpPr>
        <p:spPr>
          <a:xfrm>
            <a:off x="6807375" y="1423450"/>
            <a:ext cx="1327500" cy="1030200"/>
          </a:xfrm>
          <a:prstGeom prst="snip2DiagRect">
            <a:avLst>
              <a:gd name="adj1" fmla="val 0"/>
              <a:gd name="adj2" fmla="val 16667"/>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91"/>
          <p:cNvSpPr txBox="1">
            <a:spLocks noGrp="1"/>
          </p:cNvSpPr>
          <p:nvPr>
            <p:ph type="title"/>
          </p:nvPr>
        </p:nvSpPr>
        <p:spPr>
          <a:xfrm>
            <a:off x="720000" y="437100"/>
            <a:ext cx="7704000" cy="572700"/>
          </a:xfrm>
          <a:prstGeom prst="rect">
            <a:avLst/>
          </a:prstGeom>
        </p:spPr>
        <p:txBody>
          <a:bodyPr spcFirstLastPara="1" wrap="square" lIns="91425" tIns="91425" rIns="91425" bIns="91425" anchor="t" anchorCtr="0">
            <a:noAutofit/>
          </a:bodyPr>
          <a:lstStyle/>
          <a:p>
            <a:pPr marR="0" rtl="0">
              <a:spcBef>
                <a:spcPts val="0"/>
              </a:spcBef>
              <a:spcAft>
                <a:spcPts val="0"/>
              </a:spcAft>
              <a:buClr>
                <a:schemeClr val="lt1"/>
              </a:buClr>
              <a:buSzPts val="1400"/>
            </a:pPr>
            <a:r>
              <a:rPr lang="en-US" sz="4400" b="1" i="0" dirty="0">
                <a:solidFill>
                  <a:srgbClr val="D1D5DB"/>
                </a:solidFill>
                <a:effectLst/>
                <a:latin typeface="Sitka Banner Semibold" pitchFamily="2" charset="0"/>
                <a:ea typeface="IBM Plex Sans Medium" panose="020B0603050203000203" pitchFamily="34" charset="0"/>
                <a:cs typeface="IBM Plex Sans Medium" panose="020B0603050203000203" pitchFamily="34" charset="0"/>
              </a:rPr>
              <a:t>Apache Spark Components</a:t>
            </a:r>
            <a:endParaRPr lang="en-US" sz="4400" dirty="0">
              <a:effectLst/>
            </a:endParaRPr>
          </a:p>
        </p:txBody>
      </p:sp>
      <p:sp>
        <p:nvSpPr>
          <p:cNvPr id="1282" name="Google Shape;1282;p91"/>
          <p:cNvSpPr txBox="1"/>
          <p:nvPr/>
        </p:nvSpPr>
        <p:spPr>
          <a:xfrm>
            <a:off x="4432328" y="2773310"/>
            <a:ext cx="2083925"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lt1"/>
                </a:solidFill>
                <a:latin typeface="IBM Plex Sans"/>
                <a:ea typeface="IBM Plex Sans"/>
                <a:cs typeface="IBM Plex Sans"/>
                <a:sym typeface="IBM Plex Sans"/>
              </a:rPr>
              <a:t>Spark SQL</a:t>
            </a:r>
          </a:p>
        </p:txBody>
      </p:sp>
      <p:sp>
        <p:nvSpPr>
          <p:cNvPr id="1283" name="Google Shape;1283;p91"/>
          <p:cNvSpPr txBox="1"/>
          <p:nvPr/>
        </p:nvSpPr>
        <p:spPr>
          <a:xfrm>
            <a:off x="4522268" y="3262610"/>
            <a:ext cx="1891113" cy="83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latin typeface="IBM Plex Sans Medium"/>
                <a:ea typeface="IBM Plex Sans Medium"/>
                <a:cs typeface="IBM Plex Sans Medium"/>
                <a:sym typeface="IBM Plex Sans Medium"/>
              </a:rPr>
              <a:t>Allows querying structured data using SQL within Spark applications</a:t>
            </a:r>
            <a:endParaRPr dirty="0">
              <a:solidFill>
                <a:schemeClr val="lt1"/>
              </a:solidFill>
              <a:latin typeface="IBM Plex Sans Medium"/>
              <a:ea typeface="IBM Plex Sans Medium"/>
              <a:cs typeface="IBM Plex Sans Medium"/>
              <a:sym typeface="IBM Plex Sans Medium"/>
            </a:endParaRPr>
          </a:p>
        </p:txBody>
      </p:sp>
      <p:sp>
        <p:nvSpPr>
          <p:cNvPr id="1284" name="Google Shape;1284;p91"/>
          <p:cNvSpPr txBox="1"/>
          <p:nvPr/>
        </p:nvSpPr>
        <p:spPr>
          <a:xfrm>
            <a:off x="347806" y="2767600"/>
            <a:ext cx="2476318"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a:solidFill>
                  <a:schemeClr val="lt1"/>
                </a:solidFill>
                <a:latin typeface="IBM Plex Sans"/>
                <a:ea typeface="IBM Plex Sans"/>
                <a:cs typeface="IBM Plex Sans"/>
                <a:sym typeface="IBM Plex Sans"/>
              </a:rPr>
              <a:t>Spark Streaming</a:t>
            </a:r>
          </a:p>
        </p:txBody>
      </p:sp>
      <p:sp>
        <p:nvSpPr>
          <p:cNvPr id="1285" name="Google Shape;1285;p91"/>
          <p:cNvSpPr txBox="1"/>
          <p:nvPr/>
        </p:nvSpPr>
        <p:spPr>
          <a:xfrm>
            <a:off x="576966" y="3267090"/>
            <a:ext cx="1811937" cy="83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latin typeface="IBM Plex Sans Medium"/>
                <a:ea typeface="IBM Plex Sans Medium"/>
                <a:cs typeface="IBM Plex Sans Medium"/>
                <a:sym typeface="IBM Plex Sans Medium"/>
              </a:rPr>
              <a:t>Processes real-time data streams using micro-batch processing</a:t>
            </a:r>
            <a:endParaRPr dirty="0">
              <a:solidFill>
                <a:schemeClr val="lt1"/>
              </a:solidFill>
              <a:latin typeface="IBM Plex Sans Medium"/>
              <a:ea typeface="IBM Plex Sans Medium"/>
              <a:cs typeface="IBM Plex Sans Medium"/>
              <a:sym typeface="IBM Plex Sans Medium"/>
            </a:endParaRPr>
          </a:p>
        </p:txBody>
      </p:sp>
      <p:sp>
        <p:nvSpPr>
          <p:cNvPr id="1286" name="Google Shape;1286;p91"/>
          <p:cNvSpPr txBox="1"/>
          <p:nvPr/>
        </p:nvSpPr>
        <p:spPr>
          <a:xfrm>
            <a:off x="2696848" y="2772397"/>
            <a:ext cx="1698300"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lt1"/>
                </a:solidFill>
                <a:latin typeface="IBM Plex Sans"/>
                <a:ea typeface="IBM Plex Sans"/>
                <a:cs typeface="IBM Plex Sans"/>
                <a:sym typeface="IBM Plex Sans"/>
              </a:rPr>
              <a:t>MLlib</a:t>
            </a:r>
            <a:endParaRPr lang="en-US" sz="2000" b="1" dirty="0">
              <a:solidFill>
                <a:schemeClr val="lt1"/>
              </a:solidFill>
              <a:latin typeface="IBM Plex Sans"/>
              <a:ea typeface="IBM Plex Sans"/>
              <a:cs typeface="IBM Plex Sans"/>
              <a:sym typeface="IBM Plex Sans"/>
            </a:endParaRPr>
          </a:p>
        </p:txBody>
      </p:sp>
      <p:sp>
        <p:nvSpPr>
          <p:cNvPr id="1287" name="Google Shape;1287;p91"/>
          <p:cNvSpPr txBox="1"/>
          <p:nvPr/>
        </p:nvSpPr>
        <p:spPr>
          <a:xfrm>
            <a:off x="2774610" y="3272071"/>
            <a:ext cx="1698300" cy="83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latin typeface="IBM Plex Sans Medium"/>
                <a:ea typeface="IBM Plex Sans Medium"/>
                <a:cs typeface="IBM Plex Sans Medium"/>
                <a:sym typeface="IBM Plex Sans Medium"/>
              </a:rPr>
              <a:t>A rich library for scalable machine learning tasks</a:t>
            </a:r>
            <a:endParaRPr dirty="0">
              <a:solidFill>
                <a:schemeClr val="lt1"/>
              </a:solidFill>
              <a:latin typeface="IBM Plex Sans Medium"/>
              <a:ea typeface="IBM Plex Sans Medium"/>
              <a:cs typeface="IBM Plex Sans Medium"/>
              <a:sym typeface="IBM Plex Sans Medium"/>
            </a:endParaRPr>
          </a:p>
        </p:txBody>
      </p:sp>
      <p:sp>
        <p:nvSpPr>
          <p:cNvPr id="1288" name="Google Shape;1288;p91"/>
          <p:cNvSpPr txBox="1"/>
          <p:nvPr/>
        </p:nvSpPr>
        <p:spPr>
          <a:xfrm>
            <a:off x="6725700" y="2767600"/>
            <a:ext cx="1698300" cy="4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lt1"/>
                </a:solidFill>
                <a:latin typeface="IBM Plex Sans"/>
                <a:ea typeface="IBM Plex Sans"/>
                <a:cs typeface="IBM Plex Sans"/>
                <a:sym typeface="IBM Plex Sans"/>
              </a:rPr>
              <a:t>GraphX</a:t>
            </a:r>
            <a:endParaRPr lang="en-US" sz="2000" b="1" dirty="0">
              <a:solidFill>
                <a:schemeClr val="lt1"/>
              </a:solidFill>
              <a:latin typeface="IBM Plex Sans"/>
              <a:ea typeface="IBM Plex Sans"/>
              <a:cs typeface="IBM Plex Sans"/>
              <a:sym typeface="IBM Plex Sans"/>
            </a:endParaRPr>
          </a:p>
        </p:txBody>
      </p:sp>
      <p:sp>
        <p:nvSpPr>
          <p:cNvPr id="1289" name="Google Shape;1289;p91"/>
          <p:cNvSpPr txBox="1"/>
          <p:nvPr/>
        </p:nvSpPr>
        <p:spPr>
          <a:xfrm>
            <a:off x="6555867" y="3262610"/>
            <a:ext cx="1868133" cy="83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latin typeface="IBM Plex Sans Medium"/>
                <a:ea typeface="IBM Plex Sans Medium"/>
                <a:cs typeface="IBM Plex Sans Medium"/>
                <a:sym typeface="IBM Plex Sans Medium"/>
              </a:rPr>
              <a:t>A graph processing library for analyzing graph-structured data</a:t>
            </a:r>
          </a:p>
        </p:txBody>
      </p:sp>
      <p:sp>
        <p:nvSpPr>
          <p:cNvPr id="1290" name="Google Shape;1290;p91"/>
          <p:cNvSpPr txBox="1"/>
          <p:nvPr/>
        </p:nvSpPr>
        <p:spPr>
          <a:xfrm>
            <a:off x="6770205" y="1735671"/>
            <a:ext cx="140184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500" b="1" dirty="0">
                <a:solidFill>
                  <a:schemeClr val="lt1"/>
                </a:solidFill>
                <a:latin typeface="IBM Plex Sans"/>
                <a:ea typeface="IBM Plex Sans"/>
                <a:cs typeface="IBM Plex Sans"/>
                <a:sym typeface="IBM Plex Sans"/>
              </a:rPr>
              <a:t>2014</a:t>
            </a:r>
            <a:endParaRPr sz="2500" b="1" dirty="0">
              <a:solidFill>
                <a:schemeClr val="lt1"/>
              </a:solidFill>
              <a:latin typeface="IBM Plex Sans"/>
              <a:ea typeface="IBM Plex Sans"/>
              <a:cs typeface="IBM Plex Sans"/>
              <a:sym typeface="IBM Plex Sans"/>
            </a:endParaRPr>
          </a:p>
        </p:txBody>
      </p:sp>
      <p:sp>
        <p:nvSpPr>
          <p:cNvPr id="1291" name="Google Shape;1291;p91"/>
          <p:cNvSpPr txBox="1"/>
          <p:nvPr/>
        </p:nvSpPr>
        <p:spPr>
          <a:xfrm>
            <a:off x="4880519" y="1737400"/>
            <a:ext cx="12066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dirty="0">
                <a:solidFill>
                  <a:schemeClr val="lt1"/>
                </a:solidFill>
                <a:latin typeface="IBM Plex Sans"/>
                <a:ea typeface="IBM Plex Sans"/>
                <a:cs typeface="IBM Plex Sans"/>
                <a:sym typeface="IBM Plex Sans"/>
              </a:rPr>
              <a:t>2014</a:t>
            </a:r>
          </a:p>
        </p:txBody>
      </p:sp>
      <p:sp>
        <p:nvSpPr>
          <p:cNvPr id="1292" name="Google Shape;1292;p91"/>
          <p:cNvSpPr txBox="1"/>
          <p:nvPr/>
        </p:nvSpPr>
        <p:spPr>
          <a:xfrm>
            <a:off x="576966" y="1737400"/>
            <a:ext cx="16983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100" b="1" dirty="0">
                <a:solidFill>
                  <a:schemeClr val="lt1"/>
                </a:solidFill>
                <a:latin typeface="IBM Plex Sans"/>
                <a:ea typeface="IBM Plex Sans"/>
                <a:cs typeface="IBM Plex Sans"/>
                <a:sym typeface="IBM Plex Sans"/>
              </a:rPr>
              <a:t>2012</a:t>
            </a:r>
            <a:endParaRPr sz="2100" b="1" dirty="0">
              <a:solidFill>
                <a:schemeClr val="lt1"/>
              </a:solidFill>
              <a:latin typeface="IBM Plex Sans"/>
              <a:ea typeface="IBM Plex Sans"/>
              <a:cs typeface="IBM Plex Sans"/>
              <a:sym typeface="IBM Plex Sans"/>
            </a:endParaRPr>
          </a:p>
        </p:txBody>
      </p:sp>
      <p:sp>
        <p:nvSpPr>
          <p:cNvPr id="1293" name="Google Shape;1293;p91"/>
          <p:cNvSpPr txBox="1"/>
          <p:nvPr/>
        </p:nvSpPr>
        <p:spPr>
          <a:xfrm>
            <a:off x="2905550" y="1740697"/>
            <a:ext cx="12066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2500" b="1" dirty="0">
                <a:solidFill>
                  <a:schemeClr val="lt1"/>
                </a:solidFill>
                <a:latin typeface="IBM Plex Sans"/>
                <a:ea typeface="IBM Plex Sans"/>
                <a:cs typeface="IBM Plex Sans"/>
                <a:sym typeface="IBM Plex Sans"/>
              </a:rPr>
              <a:t>2013</a:t>
            </a:r>
            <a:endParaRPr sz="2500" b="1" dirty="0">
              <a:solidFill>
                <a:schemeClr val="lt1"/>
              </a:solidFill>
              <a:latin typeface="IBM Plex Sans"/>
              <a:ea typeface="IBM Plex Sans"/>
              <a:cs typeface="IBM Plex Sans"/>
              <a:sym typeface="IBM Plex Sans"/>
            </a:endParaRPr>
          </a:p>
        </p:txBody>
      </p:sp>
      <p:sp>
        <p:nvSpPr>
          <p:cNvPr id="1294" name="Google Shape;1294;p91"/>
          <p:cNvSpPr/>
          <p:nvPr/>
        </p:nvSpPr>
        <p:spPr>
          <a:xfrm>
            <a:off x="902250" y="1537750"/>
            <a:ext cx="1327500" cy="10302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91"/>
          <p:cNvSpPr/>
          <p:nvPr/>
        </p:nvSpPr>
        <p:spPr>
          <a:xfrm>
            <a:off x="2905550" y="1537750"/>
            <a:ext cx="1327500" cy="10302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91"/>
          <p:cNvSpPr/>
          <p:nvPr/>
        </p:nvSpPr>
        <p:spPr>
          <a:xfrm>
            <a:off x="4908850" y="1537750"/>
            <a:ext cx="1327500" cy="10302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91"/>
          <p:cNvSpPr/>
          <p:nvPr/>
        </p:nvSpPr>
        <p:spPr>
          <a:xfrm>
            <a:off x="6912150" y="1537750"/>
            <a:ext cx="1327500" cy="10302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8" name="Google Shape;1298;p91"/>
          <p:cNvCxnSpPr>
            <a:stCxn id="1294" idx="0"/>
            <a:endCxn id="1295" idx="2"/>
          </p:cNvCxnSpPr>
          <p:nvPr/>
        </p:nvCxnSpPr>
        <p:spPr>
          <a:xfrm>
            <a:off x="2229750" y="2052850"/>
            <a:ext cx="675900" cy="0"/>
          </a:xfrm>
          <a:prstGeom prst="straightConnector1">
            <a:avLst/>
          </a:prstGeom>
          <a:noFill/>
          <a:ln w="9525" cap="flat" cmpd="sng">
            <a:solidFill>
              <a:schemeClr val="lt1"/>
            </a:solidFill>
            <a:prstDash val="solid"/>
            <a:round/>
            <a:headEnd type="none" w="med" len="med"/>
            <a:tailEnd type="none" w="med" len="med"/>
          </a:ln>
        </p:spPr>
      </p:cxnSp>
      <p:cxnSp>
        <p:nvCxnSpPr>
          <p:cNvPr id="1299" name="Google Shape;1299;p91"/>
          <p:cNvCxnSpPr/>
          <p:nvPr/>
        </p:nvCxnSpPr>
        <p:spPr>
          <a:xfrm>
            <a:off x="4233000" y="2052850"/>
            <a:ext cx="675900" cy="0"/>
          </a:xfrm>
          <a:prstGeom prst="straightConnector1">
            <a:avLst/>
          </a:prstGeom>
          <a:noFill/>
          <a:ln w="9525" cap="flat" cmpd="sng">
            <a:solidFill>
              <a:schemeClr val="lt1"/>
            </a:solidFill>
            <a:prstDash val="solid"/>
            <a:round/>
            <a:headEnd type="none" w="med" len="med"/>
            <a:tailEnd type="none" w="med" len="med"/>
          </a:ln>
        </p:spPr>
      </p:cxnSp>
      <p:cxnSp>
        <p:nvCxnSpPr>
          <p:cNvPr id="1300" name="Google Shape;1300;p91"/>
          <p:cNvCxnSpPr/>
          <p:nvPr/>
        </p:nvCxnSpPr>
        <p:spPr>
          <a:xfrm>
            <a:off x="6236300" y="2052850"/>
            <a:ext cx="6759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92"/>
                                        </p:tgtEl>
                                        <p:attrNameLst>
                                          <p:attrName>style.visibility</p:attrName>
                                        </p:attrNameLst>
                                      </p:cBhvr>
                                      <p:to>
                                        <p:strVal val="visible"/>
                                      </p:to>
                                    </p:set>
                                    <p:anim calcmode="lin" valueType="num">
                                      <p:cBhvr additive="base">
                                        <p:cTn id="7" dur="500" fill="hold"/>
                                        <p:tgtEl>
                                          <p:spTgt spid="1292"/>
                                        </p:tgtEl>
                                        <p:attrNameLst>
                                          <p:attrName>ppt_x</p:attrName>
                                        </p:attrNameLst>
                                      </p:cBhvr>
                                      <p:tavLst>
                                        <p:tav tm="0">
                                          <p:val>
                                            <p:strVal val="#ppt_x"/>
                                          </p:val>
                                        </p:tav>
                                        <p:tav tm="100000">
                                          <p:val>
                                            <p:strVal val="#ppt_x"/>
                                          </p:val>
                                        </p:tav>
                                      </p:tavLst>
                                    </p:anim>
                                    <p:anim calcmode="lin" valueType="num">
                                      <p:cBhvr additive="base">
                                        <p:cTn id="8" dur="500" fill="hold"/>
                                        <p:tgtEl>
                                          <p:spTgt spid="129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84"/>
                                        </p:tgtEl>
                                        <p:attrNameLst>
                                          <p:attrName>style.visibility</p:attrName>
                                        </p:attrNameLst>
                                      </p:cBhvr>
                                      <p:to>
                                        <p:strVal val="visible"/>
                                      </p:to>
                                    </p:set>
                                    <p:anim calcmode="lin" valueType="num">
                                      <p:cBhvr additive="base">
                                        <p:cTn id="11" dur="500" fill="hold"/>
                                        <p:tgtEl>
                                          <p:spTgt spid="1284"/>
                                        </p:tgtEl>
                                        <p:attrNameLst>
                                          <p:attrName>ppt_x</p:attrName>
                                        </p:attrNameLst>
                                      </p:cBhvr>
                                      <p:tavLst>
                                        <p:tav tm="0">
                                          <p:val>
                                            <p:strVal val="#ppt_x"/>
                                          </p:val>
                                        </p:tav>
                                        <p:tav tm="100000">
                                          <p:val>
                                            <p:strVal val="#ppt_x"/>
                                          </p:val>
                                        </p:tav>
                                      </p:tavLst>
                                    </p:anim>
                                    <p:anim calcmode="lin" valueType="num">
                                      <p:cBhvr additive="base">
                                        <p:cTn id="12" dur="500" fill="hold"/>
                                        <p:tgtEl>
                                          <p:spTgt spid="128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285"/>
                                        </p:tgtEl>
                                        <p:attrNameLst>
                                          <p:attrName>style.visibility</p:attrName>
                                        </p:attrNameLst>
                                      </p:cBhvr>
                                      <p:to>
                                        <p:strVal val="visible"/>
                                      </p:to>
                                    </p:set>
                                    <p:anim calcmode="lin" valueType="num">
                                      <p:cBhvr additive="base">
                                        <p:cTn id="15" dur="500" fill="hold"/>
                                        <p:tgtEl>
                                          <p:spTgt spid="1285"/>
                                        </p:tgtEl>
                                        <p:attrNameLst>
                                          <p:attrName>ppt_x</p:attrName>
                                        </p:attrNameLst>
                                      </p:cBhvr>
                                      <p:tavLst>
                                        <p:tav tm="0">
                                          <p:val>
                                            <p:strVal val="#ppt_x"/>
                                          </p:val>
                                        </p:tav>
                                        <p:tav tm="100000">
                                          <p:val>
                                            <p:strVal val="#ppt_x"/>
                                          </p:val>
                                        </p:tav>
                                      </p:tavLst>
                                    </p:anim>
                                    <p:anim calcmode="lin" valueType="num">
                                      <p:cBhvr additive="base">
                                        <p:cTn id="16" dur="500" fill="hold"/>
                                        <p:tgtEl>
                                          <p:spTgt spid="128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77"/>
                                        </p:tgtEl>
                                        <p:attrNameLst>
                                          <p:attrName>style.visibility</p:attrName>
                                        </p:attrNameLst>
                                      </p:cBhvr>
                                      <p:to>
                                        <p:strVal val="visible"/>
                                      </p:to>
                                    </p:set>
                                    <p:anim calcmode="lin" valueType="num">
                                      <p:cBhvr additive="base">
                                        <p:cTn id="19" dur="500" fill="hold"/>
                                        <p:tgtEl>
                                          <p:spTgt spid="1277"/>
                                        </p:tgtEl>
                                        <p:attrNameLst>
                                          <p:attrName>ppt_x</p:attrName>
                                        </p:attrNameLst>
                                      </p:cBhvr>
                                      <p:tavLst>
                                        <p:tav tm="0">
                                          <p:val>
                                            <p:strVal val="#ppt_x"/>
                                          </p:val>
                                        </p:tav>
                                        <p:tav tm="100000">
                                          <p:val>
                                            <p:strVal val="#ppt_x"/>
                                          </p:val>
                                        </p:tav>
                                      </p:tavLst>
                                    </p:anim>
                                    <p:anim calcmode="lin" valueType="num">
                                      <p:cBhvr additive="base">
                                        <p:cTn id="20" dur="500" fill="hold"/>
                                        <p:tgtEl>
                                          <p:spTgt spid="127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294"/>
                                        </p:tgtEl>
                                        <p:attrNameLst>
                                          <p:attrName>style.visibility</p:attrName>
                                        </p:attrNameLst>
                                      </p:cBhvr>
                                      <p:to>
                                        <p:strVal val="visible"/>
                                      </p:to>
                                    </p:set>
                                    <p:anim calcmode="lin" valueType="num">
                                      <p:cBhvr additive="base">
                                        <p:cTn id="23" dur="500" fill="hold"/>
                                        <p:tgtEl>
                                          <p:spTgt spid="1294"/>
                                        </p:tgtEl>
                                        <p:attrNameLst>
                                          <p:attrName>ppt_x</p:attrName>
                                        </p:attrNameLst>
                                      </p:cBhvr>
                                      <p:tavLst>
                                        <p:tav tm="0">
                                          <p:val>
                                            <p:strVal val="#ppt_x"/>
                                          </p:val>
                                        </p:tav>
                                        <p:tav tm="100000">
                                          <p:val>
                                            <p:strVal val="#ppt_x"/>
                                          </p:val>
                                        </p:tav>
                                      </p:tavLst>
                                    </p:anim>
                                    <p:anim calcmode="lin" valueType="num">
                                      <p:cBhvr additive="base">
                                        <p:cTn id="24" dur="500" fill="hold"/>
                                        <p:tgtEl>
                                          <p:spTgt spid="1294"/>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287"/>
                                        </p:tgtEl>
                                        <p:attrNameLst>
                                          <p:attrName>style.visibility</p:attrName>
                                        </p:attrNameLst>
                                      </p:cBhvr>
                                      <p:to>
                                        <p:strVal val="visible"/>
                                      </p:to>
                                    </p:set>
                                    <p:anim calcmode="lin" valueType="num">
                                      <p:cBhvr additive="base">
                                        <p:cTn id="29" dur="500" fill="hold"/>
                                        <p:tgtEl>
                                          <p:spTgt spid="1287"/>
                                        </p:tgtEl>
                                        <p:attrNameLst>
                                          <p:attrName>ppt_x</p:attrName>
                                        </p:attrNameLst>
                                      </p:cBhvr>
                                      <p:tavLst>
                                        <p:tav tm="0">
                                          <p:val>
                                            <p:strVal val="#ppt_x"/>
                                          </p:val>
                                        </p:tav>
                                        <p:tav tm="100000">
                                          <p:val>
                                            <p:strVal val="#ppt_x"/>
                                          </p:val>
                                        </p:tav>
                                      </p:tavLst>
                                    </p:anim>
                                    <p:anim calcmode="lin" valueType="num">
                                      <p:cBhvr additive="base">
                                        <p:cTn id="30" dur="500" fill="hold"/>
                                        <p:tgtEl>
                                          <p:spTgt spid="1287"/>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1298"/>
                                        </p:tgtEl>
                                        <p:attrNameLst>
                                          <p:attrName>style.visibility</p:attrName>
                                        </p:attrNameLst>
                                      </p:cBhvr>
                                      <p:to>
                                        <p:strVal val="visible"/>
                                      </p:to>
                                    </p:set>
                                    <p:anim calcmode="lin" valueType="num">
                                      <p:cBhvr additive="base">
                                        <p:cTn id="33" dur="500" fill="hold"/>
                                        <p:tgtEl>
                                          <p:spTgt spid="1298"/>
                                        </p:tgtEl>
                                        <p:attrNameLst>
                                          <p:attrName>ppt_x</p:attrName>
                                        </p:attrNameLst>
                                      </p:cBhvr>
                                      <p:tavLst>
                                        <p:tav tm="0">
                                          <p:val>
                                            <p:strVal val="#ppt_x"/>
                                          </p:val>
                                        </p:tav>
                                        <p:tav tm="100000">
                                          <p:val>
                                            <p:strVal val="#ppt_x"/>
                                          </p:val>
                                        </p:tav>
                                      </p:tavLst>
                                    </p:anim>
                                    <p:anim calcmode="lin" valueType="num">
                                      <p:cBhvr additive="base">
                                        <p:cTn id="34" dur="500" fill="hold"/>
                                        <p:tgtEl>
                                          <p:spTgt spid="1298"/>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278"/>
                                        </p:tgtEl>
                                        <p:attrNameLst>
                                          <p:attrName>style.visibility</p:attrName>
                                        </p:attrNameLst>
                                      </p:cBhvr>
                                      <p:to>
                                        <p:strVal val="visible"/>
                                      </p:to>
                                    </p:set>
                                    <p:anim calcmode="lin" valueType="num">
                                      <p:cBhvr additive="base">
                                        <p:cTn id="37" dur="500" fill="hold"/>
                                        <p:tgtEl>
                                          <p:spTgt spid="1278"/>
                                        </p:tgtEl>
                                        <p:attrNameLst>
                                          <p:attrName>ppt_x</p:attrName>
                                        </p:attrNameLst>
                                      </p:cBhvr>
                                      <p:tavLst>
                                        <p:tav tm="0">
                                          <p:val>
                                            <p:strVal val="#ppt_x"/>
                                          </p:val>
                                        </p:tav>
                                        <p:tav tm="100000">
                                          <p:val>
                                            <p:strVal val="#ppt_x"/>
                                          </p:val>
                                        </p:tav>
                                      </p:tavLst>
                                    </p:anim>
                                    <p:anim calcmode="lin" valueType="num">
                                      <p:cBhvr additive="base">
                                        <p:cTn id="38" dur="500" fill="hold"/>
                                        <p:tgtEl>
                                          <p:spTgt spid="1278"/>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295"/>
                                        </p:tgtEl>
                                        <p:attrNameLst>
                                          <p:attrName>style.visibility</p:attrName>
                                        </p:attrNameLst>
                                      </p:cBhvr>
                                      <p:to>
                                        <p:strVal val="visible"/>
                                      </p:to>
                                    </p:set>
                                    <p:anim calcmode="lin" valueType="num">
                                      <p:cBhvr additive="base">
                                        <p:cTn id="41" dur="500" fill="hold"/>
                                        <p:tgtEl>
                                          <p:spTgt spid="1295"/>
                                        </p:tgtEl>
                                        <p:attrNameLst>
                                          <p:attrName>ppt_x</p:attrName>
                                        </p:attrNameLst>
                                      </p:cBhvr>
                                      <p:tavLst>
                                        <p:tav tm="0">
                                          <p:val>
                                            <p:strVal val="#ppt_x"/>
                                          </p:val>
                                        </p:tav>
                                        <p:tav tm="100000">
                                          <p:val>
                                            <p:strVal val="#ppt_x"/>
                                          </p:val>
                                        </p:tav>
                                      </p:tavLst>
                                    </p:anim>
                                    <p:anim calcmode="lin" valueType="num">
                                      <p:cBhvr additive="base">
                                        <p:cTn id="42" dur="500" fill="hold"/>
                                        <p:tgtEl>
                                          <p:spTgt spid="1295"/>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293"/>
                                        </p:tgtEl>
                                        <p:attrNameLst>
                                          <p:attrName>style.visibility</p:attrName>
                                        </p:attrNameLst>
                                      </p:cBhvr>
                                      <p:to>
                                        <p:strVal val="visible"/>
                                      </p:to>
                                    </p:set>
                                    <p:anim calcmode="lin" valueType="num">
                                      <p:cBhvr additive="base">
                                        <p:cTn id="45" dur="500" fill="hold"/>
                                        <p:tgtEl>
                                          <p:spTgt spid="1293"/>
                                        </p:tgtEl>
                                        <p:attrNameLst>
                                          <p:attrName>ppt_x</p:attrName>
                                        </p:attrNameLst>
                                      </p:cBhvr>
                                      <p:tavLst>
                                        <p:tav tm="0">
                                          <p:val>
                                            <p:strVal val="#ppt_x"/>
                                          </p:val>
                                        </p:tav>
                                        <p:tav tm="100000">
                                          <p:val>
                                            <p:strVal val="#ppt_x"/>
                                          </p:val>
                                        </p:tav>
                                      </p:tavLst>
                                    </p:anim>
                                    <p:anim calcmode="lin" valueType="num">
                                      <p:cBhvr additive="base">
                                        <p:cTn id="46" dur="500" fill="hold"/>
                                        <p:tgtEl>
                                          <p:spTgt spid="1293"/>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1286"/>
                                        </p:tgtEl>
                                        <p:attrNameLst>
                                          <p:attrName>style.visibility</p:attrName>
                                        </p:attrNameLst>
                                      </p:cBhvr>
                                      <p:to>
                                        <p:strVal val="visible"/>
                                      </p:to>
                                    </p:set>
                                    <p:anim calcmode="lin" valueType="num">
                                      <p:cBhvr additive="base">
                                        <p:cTn id="49" dur="500" fill="hold"/>
                                        <p:tgtEl>
                                          <p:spTgt spid="1286"/>
                                        </p:tgtEl>
                                        <p:attrNameLst>
                                          <p:attrName>ppt_x</p:attrName>
                                        </p:attrNameLst>
                                      </p:cBhvr>
                                      <p:tavLst>
                                        <p:tav tm="0">
                                          <p:val>
                                            <p:strVal val="#ppt_x"/>
                                          </p:val>
                                        </p:tav>
                                        <p:tav tm="100000">
                                          <p:val>
                                            <p:strVal val="#ppt_x"/>
                                          </p:val>
                                        </p:tav>
                                      </p:tavLst>
                                    </p:anim>
                                    <p:anim calcmode="lin" valueType="num">
                                      <p:cBhvr additive="base">
                                        <p:cTn id="50" dur="500" fill="hold"/>
                                        <p:tgtEl>
                                          <p:spTgt spid="1286"/>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1299"/>
                                        </p:tgtEl>
                                        <p:attrNameLst>
                                          <p:attrName>style.visibility</p:attrName>
                                        </p:attrNameLst>
                                      </p:cBhvr>
                                      <p:to>
                                        <p:strVal val="visible"/>
                                      </p:to>
                                    </p:set>
                                    <p:anim calcmode="lin" valueType="num">
                                      <p:cBhvr additive="base">
                                        <p:cTn id="55" dur="500" fill="hold"/>
                                        <p:tgtEl>
                                          <p:spTgt spid="1299"/>
                                        </p:tgtEl>
                                        <p:attrNameLst>
                                          <p:attrName>ppt_x</p:attrName>
                                        </p:attrNameLst>
                                      </p:cBhvr>
                                      <p:tavLst>
                                        <p:tav tm="0">
                                          <p:val>
                                            <p:strVal val="#ppt_x"/>
                                          </p:val>
                                        </p:tav>
                                        <p:tav tm="100000">
                                          <p:val>
                                            <p:strVal val="#ppt_x"/>
                                          </p:val>
                                        </p:tav>
                                      </p:tavLst>
                                    </p:anim>
                                    <p:anim calcmode="lin" valueType="num">
                                      <p:cBhvr additive="base">
                                        <p:cTn id="56" dur="500" fill="hold"/>
                                        <p:tgtEl>
                                          <p:spTgt spid="1299"/>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279"/>
                                        </p:tgtEl>
                                        <p:attrNameLst>
                                          <p:attrName>style.visibility</p:attrName>
                                        </p:attrNameLst>
                                      </p:cBhvr>
                                      <p:to>
                                        <p:strVal val="visible"/>
                                      </p:to>
                                    </p:set>
                                    <p:anim calcmode="lin" valueType="num">
                                      <p:cBhvr additive="base">
                                        <p:cTn id="59" dur="500" fill="hold"/>
                                        <p:tgtEl>
                                          <p:spTgt spid="1279"/>
                                        </p:tgtEl>
                                        <p:attrNameLst>
                                          <p:attrName>ppt_x</p:attrName>
                                        </p:attrNameLst>
                                      </p:cBhvr>
                                      <p:tavLst>
                                        <p:tav tm="0">
                                          <p:val>
                                            <p:strVal val="#ppt_x"/>
                                          </p:val>
                                        </p:tav>
                                        <p:tav tm="100000">
                                          <p:val>
                                            <p:strVal val="#ppt_x"/>
                                          </p:val>
                                        </p:tav>
                                      </p:tavLst>
                                    </p:anim>
                                    <p:anim calcmode="lin" valueType="num">
                                      <p:cBhvr additive="base">
                                        <p:cTn id="60" dur="500" fill="hold"/>
                                        <p:tgtEl>
                                          <p:spTgt spid="1279"/>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1296"/>
                                        </p:tgtEl>
                                        <p:attrNameLst>
                                          <p:attrName>style.visibility</p:attrName>
                                        </p:attrNameLst>
                                      </p:cBhvr>
                                      <p:to>
                                        <p:strVal val="visible"/>
                                      </p:to>
                                    </p:set>
                                    <p:anim calcmode="lin" valueType="num">
                                      <p:cBhvr additive="base">
                                        <p:cTn id="63" dur="500" fill="hold"/>
                                        <p:tgtEl>
                                          <p:spTgt spid="1296"/>
                                        </p:tgtEl>
                                        <p:attrNameLst>
                                          <p:attrName>ppt_x</p:attrName>
                                        </p:attrNameLst>
                                      </p:cBhvr>
                                      <p:tavLst>
                                        <p:tav tm="0">
                                          <p:val>
                                            <p:strVal val="#ppt_x"/>
                                          </p:val>
                                        </p:tav>
                                        <p:tav tm="100000">
                                          <p:val>
                                            <p:strVal val="#ppt_x"/>
                                          </p:val>
                                        </p:tav>
                                      </p:tavLst>
                                    </p:anim>
                                    <p:anim calcmode="lin" valueType="num">
                                      <p:cBhvr additive="base">
                                        <p:cTn id="64" dur="500" fill="hold"/>
                                        <p:tgtEl>
                                          <p:spTgt spid="1296"/>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1291"/>
                                        </p:tgtEl>
                                        <p:attrNameLst>
                                          <p:attrName>style.visibility</p:attrName>
                                        </p:attrNameLst>
                                      </p:cBhvr>
                                      <p:to>
                                        <p:strVal val="visible"/>
                                      </p:to>
                                    </p:set>
                                    <p:anim calcmode="lin" valueType="num">
                                      <p:cBhvr additive="base">
                                        <p:cTn id="67" dur="500" fill="hold"/>
                                        <p:tgtEl>
                                          <p:spTgt spid="1291"/>
                                        </p:tgtEl>
                                        <p:attrNameLst>
                                          <p:attrName>ppt_x</p:attrName>
                                        </p:attrNameLst>
                                      </p:cBhvr>
                                      <p:tavLst>
                                        <p:tav tm="0">
                                          <p:val>
                                            <p:strVal val="#ppt_x"/>
                                          </p:val>
                                        </p:tav>
                                        <p:tav tm="100000">
                                          <p:val>
                                            <p:strVal val="#ppt_x"/>
                                          </p:val>
                                        </p:tav>
                                      </p:tavLst>
                                    </p:anim>
                                    <p:anim calcmode="lin" valueType="num">
                                      <p:cBhvr additive="base">
                                        <p:cTn id="68" dur="500" fill="hold"/>
                                        <p:tgtEl>
                                          <p:spTgt spid="1291"/>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1282"/>
                                        </p:tgtEl>
                                        <p:attrNameLst>
                                          <p:attrName>style.visibility</p:attrName>
                                        </p:attrNameLst>
                                      </p:cBhvr>
                                      <p:to>
                                        <p:strVal val="visible"/>
                                      </p:to>
                                    </p:set>
                                    <p:anim calcmode="lin" valueType="num">
                                      <p:cBhvr additive="base">
                                        <p:cTn id="71" dur="500" fill="hold"/>
                                        <p:tgtEl>
                                          <p:spTgt spid="1282"/>
                                        </p:tgtEl>
                                        <p:attrNameLst>
                                          <p:attrName>ppt_x</p:attrName>
                                        </p:attrNameLst>
                                      </p:cBhvr>
                                      <p:tavLst>
                                        <p:tav tm="0">
                                          <p:val>
                                            <p:strVal val="#ppt_x"/>
                                          </p:val>
                                        </p:tav>
                                        <p:tav tm="100000">
                                          <p:val>
                                            <p:strVal val="#ppt_x"/>
                                          </p:val>
                                        </p:tav>
                                      </p:tavLst>
                                    </p:anim>
                                    <p:anim calcmode="lin" valueType="num">
                                      <p:cBhvr additive="base">
                                        <p:cTn id="72" dur="500" fill="hold"/>
                                        <p:tgtEl>
                                          <p:spTgt spid="1282"/>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1283"/>
                                        </p:tgtEl>
                                        <p:attrNameLst>
                                          <p:attrName>style.visibility</p:attrName>
                                        </p:attrNameLst>
                                      </p:cBhvr>
                                      <p:to>
                                        <p:strVal val="visible"/>
                                      </p:to>
                                    </p:set>
                                    <p:anim calcmode="lin" valueType="num">
                                      <p:cBhvr additive="base">
                                        <p:cTn id="75" dur="500" fill="hold"/>
                                        <p:tgtEl>
                                          <p:spTgt spid="1283"/>
                                        </p:tgtEl>
                                        <p:attrNameLst>
                                          <p:attrName>ppt_x</p:attrName>
                                        </p:attrNameLst>
                                      </p:cBhvr>
                                      <p:tavLst>
                                        <p:tav tm="0">
                                          <p:val>
                                            <p:strVal val="#ppt_x"/>
                                          </p:val>
                                        </p:tav>
                                        <p:tav tm="100000">
                                          <p:val>
                                            <p:strVal val="#ppt_x"/>
                                          </p:val>
                                        </p:tav>
                                      </p:tavLst>
                                    </p:anim>
                                    <p:anim calcmode="lin" valueType="num">
                                      <p:cBhvr additive="base">
                                        <p:cTn id="76" dur="500" fill="hold"/>
                                        <p:tgtEl>
                                          <p:spTgt spid="1283"/>
                                        </p:tgtEl>
                                        <p:attrNameLst>
                                          <p:attrName>ppt_y</p:attrName>
                                        </p:attrNameLst>
                                      </p:cBhvr>
                                      <p:tavLst>
                                        <p:tav tm="0">
                                          <p:val>
                                            <p:strVal val="1+#ppt_h/2"/>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2" presetClass="entr" presetSubtype="4" fill="hold" grpId="0" nodeType="clickEffect">
                                  <p:stCondLst>
                                    <p:cond delay="0"/>
                                  </p:stCondLst>
                                  <p:childTnLst>
                                    <p:set>
                                      <p:cBhvr>
                                        <p:cTn id="80" dur="1" fill="hold">
                                          <p:stCondLst>
                                            <p:cond delay="0"/>
                                          </p:stCondLst>
                                        </p:cTn>
                                        <p:tgtEl>
                                          <p:spTgt spid="1280"/>
                                        </p:tgtEl>
                                        <p:attrNameLst>
                                          <p:attrName>style.visibility</p:attrName>
                                        </p:attrNameLst>
                                      </p:cBhvr>
                                      <p:to>
                                        <p:strVal val="visible"/>
                                      </p:to>
                                    </p:set>
                                    <p:anim calcmode="lin" valueType="num">
                                      <p:cBhvr additive="base">
                                        <p:cTn id="81" dur="500" fill="hold"/>
                                        <p:tgtEl>
                                          <p:spTgt spid="1280"/>
                                        </p:tgtEl>
                                        <p:attrNameLst>
                                          <p:attrName>ppt_x</p:attrName>
                                        </p:attrNameLst>
                                      </p:cBhvr>
                                      <p:tavLst>
                                        <p:tav tm="0">
                                          <p:val>
                                            <p:strVal val="#ppt_x"/>
                                          </p:val>
                                        </p:tav>
                                        <p:tav tm="100000">
                                          <p:val>
                                            <p:strVal val="#ppt_x"/>
                                          </p:val>
                                        </p:tav>
                                      </p:tavLst>
                                    </p:anim>
                                    <p:anim calcmode="lin" valueType="num">
                                      <p:cBhvr additive="base">
                                        <p:cTn id="82" dur="500" fill="hold"/>
                                        <p:tgtEl>
                                          <p:spTgt spid="1280"/>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1297"/>
                                        </p:tgtEl>
                                        <p:attrNameLst>
                                          <p:attrName>style.visibility</p:attrName>
                                        </p:attrNameLst>
                                      </p:cBhvr>
                                      <p:to>
                                        <p:strVal val="visible"/>
                                      </p:to>
                                    </p:set>
                                    <p:anim calcmode="lin" valueType="num">
                                      <p:cBhvr additive="base">
                                        <p:cTn id="85" dur="500" fill="hold"/>
                                        <p:tgtEl>
                                          <p:spTgt spid="1297"/>
                                        </p:tgtEl>
                                        <p:attrNameLst>
                                          <p:attrName>ppt_x</p:attrName>
                                        </p:attrNameLst>
                                      </p:cBhvr>
                                      <p:tavLst>
                                        <p:tav tm="0">
                                          <p:val>
                                            <p:strVal val="#ppt_x"/>
                                          </p:val>
                                        </p:tav>
                                        <p:tav tm="100000">
                                          <p:val>
                                            <p:strVal val="#ppt_x"/>
                                          </p:val>
                                        </p:tav>
                                      </p:tavLst>
                                    </p:anim>
                                    <p:anim calcmode="lin" valueType="num">
                                      <p:cBhvr additive="base">
                                        <p:cTn id="86" dur="500" fill="hold"/>
                                        <p:tgtEl>
                                          <p:spTgt spid="1297"/>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1290"/>
                                        </p:tgtEl>
                                        <p:attrNameLst>
                                          <p:attrName>style.visibility</p:attrName>
                                        </p:attrNameLst>
                                      </p:cBhvr>
                                      <p:to>
                                        <p:strVal val="visible"/>
                                      </p:to>
                                    </p:set>
                                    <p:anim calcmode="lin" valueType="num">
                                      <p:cBhvr additive="base">
                                        <p:cTn id="89" dur="500" fill="hold"/>
                                        <p:tgtEl>
                                          <p:spTgt spid="1290"/>
                                        </p:tgtEl>
                                        <p:attrNameLst>
                                          <p:attrName>ppt_x</p:attrName>
                                        </p:attrNameLst>
                                      </p:cBhvr>
                                      <p:tavLst>
                                        <p:tav tm="0">
                                          <p:val>
                                            <p:strVal val="#ppt_x"/>
                                          </p:val>
                                        </p:tav>
                                        <p:tav tm="100000">
                                          <p:val>
                                            <p:strVal val="#ppt_x"/>
                                          </p:val>
                                        </p:tav>
                                      </p:tavLst>
                                    </p:anim>
                                    <p:anim calcmode="lin" valueType="num">
                                      <p:cBhvr additive="base">
                                        <p:cTn id="90" dur="500" fill="hold"/>
                                        <p:tgtEl>
                                          <p:spTgt spid="1290"/>
                                        </p:tgtEl>
                                        <p:attrNameLst>
                                          <p:attrName>ppt_y</p:attrName>
                                        </p:attrNameLst>
                                      </p:cBhvr>
                                      <p:tavLst>
                                        <p:tav tm="0">
                                          <p:val>
                                            <p:strVal val="1+#ppt_h/2"/>
                                          </p:val>
                                        </p:tav>
                                        <p:tav tm="100000">
                                          <p:val>
                                            <p:strVal val="#ppt_y"/>
                                          </p:val>
                                        </p:tav>
                                      </p:tavLst>
                                    </p:anim>
                                  </p:childTnLst>
                                </p:cTn>
                              </p:par>
                              <p:par>
                                <p:cTn id="91" presetID="2" presetClass="entr" presetSubtype="4" fill="hold" grpId="0" nodeType="withEffect">
                                  <p:stCondLst>
                                    <p:cond delay="0"/>
                                  </p:stCondLst>
                                  <p:childTnLst>
                                    <p:set>
                                      <p:cBhvr>
                                        <p:cTn id="92" dur="1" fill="hold">
                                          <p:stCondLst>
                                            <p:cond delay="0"/>
                                          </p:stCondLst>
                                        </p:cTn>
                                        <p:tgtEl>
                                          <p:spTgt spid="1288"/>
                                        </p:tgtEl>
                                        <p:attrNameLst>
                                          <p:attrName>style.visibility</p:attrName>
                                        </p:attrNameLst>
                                      </p:cBhvr>
                                      <p:to>
                                        <p:strVal val="visible"/>
                                      </p:to>
                                    </p:set>
                                    <p:anim calcmode="lin" valueType="num">
                                      <p:cBhvr additive="base">
                                        <p:cTn id="93" dur="500" fill="hold"/>
                                        <p:tgtEl>
                                          <p:spTgt spid="1288"/>
                                        </p:tgtEl>
                                        <p:attrNameLst>
                                          <p:attrName>ppt_x</p:attrName>
                                        </p:attrNameLst>
                                      </p:cBhvr>
                                      <p:tavLst>
                                        <p:tav tm="0">
                                          <p:val>
                                            <p:strVal val="#ppt_x"/>
                                          </p:val>
                                        </p:tav>
                                        <p:tav tm="100000">
                                          <p:val>
                                            <p:strVal val="#ppt_x"/>
                                          </p:val>
                                        </p:tav>
                                      </p:tavLst>
                                    </p:anim>
                                    <p:anim calcmode="lin" valueType="num">
                                      <p:cBhvr additive="base">
                                        <p:cTn id="94" dur="500" fill="hold"/>
                                        <p:tgtEl>
                                          <p:spTgt spid="1288"/>
                                        </p:tgtEl>
                                        <p:attrNameLst>
                                          <p:attrName>ppt_y</p:attrName>
                                        </p:attrNameLst>
                                      </p:cBhvr>
                                      <p:tavLst>
                                        <p:tav tm="0">
                                          <p:val>
                                            <p:strVal val="1+#ppt_h/2"/>
                                          </p:val>
                                        </p:tav>
                                        <p:tav tm="100000">
                                          <p:val>
                                            <p:strVal val="#ppt_y"/>
                                          </p:val>
                                        </p:tav>
                                      </p:tavLst>
                                    </p:anim>
                                  </p:childTnLst>
                                </p:cTn>
                              </p:par>
                              <p:par>
                                <p:cTn id="95" presetID="2" presetClass="entr" presetSubtype="4" fill="hold" grpId="0" nodeType="withEffect">
                                  <p:stCondLst>
                                    <p:cond delay="0"/>
                                  </p:stCondLst>
                                  <p:childTnLst>
                                    <p:set>
                                      <p:cBhvr>
                                        <p:cTn id="96" dur="1" fill="hold">
                                          <p:stCondLst>
                                            <p:cond delay="0"/>
                                          </p:stCondLst>
                                        </p:cTn>
                                        <p:tgtEl>
                                          <p:spTgt spid="1289"/>
                                        </p:tgtEl>
                                        <p:attrNameLst>
                                          <p:attrName>style.visibility</p:attrName>
                                        </p:attrNameLst>
                                      </p:cBhvr>
                                      <p:to>
                                        <p:strVal val="visible"/>
                                      </p:to>
                                    </p:set>
                                    <p:anim calcmode="lin" valueType="num">
                                      <p:cBhvr additive="base">
                                        <p:cTn id="97" dur="500" fill="hold"/>
                                        <p:tgtEl>
                                          <p:spTgt spid="1289"/>
                                        </p:tgtEl>
                                        <p:attrNameLst>
                                          <p:attrName>ppt_x</p:attrName>
                                        </p:attrNameLst>
                                      </p:cBhvr>
                                      <p:tavLst>
                                        <p:tav tm="0">
                                          <p:val>
                                            <p:strVal val="#ppt_x"/>
                                          </p:val>
                                        </p:tav>
                                        <p:tav tm="100000">
                                          <p:val>
                                            <p:strVal val="#ppt_x"/>
                                          </p:val>
                                        </p:tav>
                                      </p:tavLst>
                                    </p:anim>
                                    <p:anim calcmode="lin" valueType="num">
                                      <p:cBhvr additive="base">
                                        <p:cTn id="98" dur="500" fill="hold"/>
                                        <p:tgtEl>
                                          <p:spTgt spid="1289"/>
                                        </p:tgtEl>
                                        <p:attrNameLst>
                                          <p:attrName>ppt_y</p:attrName>
                                        </p:attrNameLst>
                                      </p:cBhvr>
                                      <p:tavLst>
                                        <p:tav tm="0">
                                          <p:val>
                                            <p:strVal val="1+#ppt_h/2"/>
                                          </p:val>
                                        </p:tav>
                                        <p:tav tm="100000">
                                          <p:val>
                                            <p:strVal val="#ppt_y"/>
                                          </p:val>
                                        </p:tav>
                                      </p:tavLst>
                                    </p:anim>
                                  </p:childTnLst>
                                </p:cTn>
                              </p:par>
                              <p:par>
                                <p:cTn id="99" presetID="2" presetClass="entr" presetSubtype="4" fill="hold" nodeType="withEffect">
                                  <p:stCondLst>
                                    <p:cond delay="0"/>
                                  </p:stCondLst>
                                  <p:childTnLst>
                                    <p:set>
                                      <p:cBhvr>
                                        <p:cTn id="100" dur="1" fill="hold">
                                          <p:stCondLst>
                                            <p:cond delay="0"/>
                                          </p:stCondLst>
                                        </p:cTn>
                                        <p:tgtEl>
                                          <p:spTgt spid="1300"/>
                                        </p:tgtEl>
                                        <p:attrNameLst>
                                          <p:attrName>style.visibility</p:attrName>
                                        </p:attrNameLst>
                                      </p:cBhvr>
                                      <p:to>
                                        <p:strVal val="visible"/>
                                      </p:to>
                                    </p:set>
                                    <p:anim calcmode="lin" valueType="num">
                                      <p:cBhvr additive="base">
                                        <p:cTn id="101" dur="500" fill="hold"/>
                                        <p:tgtEl>
                                          <p:spTgt spid="1300"/>
                                        </p:tgtEl>
                                        <p:attrNameLst>
                                          <p:attrName>ppt_x</p:attrName>
                                        </p:attrNameLst>
                                      </p:cBhvr>
                                      <p:tavLst>
                                        <p:tav tm="0">
                                          <p:val>
                                            <p:strVal val="#ppt_x"/>
                                          </p:val>
                                        </p:tav>
                                        <p:tav tm="100000">
                                          <p:val>
                                            <p:strVal val="#ppt_x"/>
                                          </p:val>
                                        </p:tav>
                                      </p:tavLst>
                                    </p:anim>
                                    <p:anim calcmode="lin" valueType="num">
                                      <p:cBhvr additive="base">
                                        <p:cTn id="102" dur="500" fill="hold"/>
                                        <p:tgtEl>
                                          <p:spTgt spid="130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7" grpId="0" animBg="1"/>
      <p:bldP spid="1278" grpId="0" animBg="1"/>
      <p:bldP spid="1279" grpId="0" animBg="1"/>
      <p:bldP spid="1280" grpId="0" animBg="1"/>
      <p:bldP spid="1282" grpId="0"/>
      <p:bldP spid="1283" grpId="0"/>
      <p:bldP spid="1284" grpId="0"/>
      <p:bldP spid="1285" grpId="0"/>
      <p:bldP spid="1286" grpId="0"/>
      <p:bldP spid="1287" grpId="0"/>
      <p:bldP spid="1288" grpId="0"/>
      <p:bldP spid="1289" grpId="0"/>
      <p:bldP spid="1290" grpId="0"/>
      <p:bldP spid="1291" grpId="0"/>
      <p:bldP spid="1292" grpId="0"/>
      <p:bldP spid="1293" grpId="0"/>
      <p:bldP spid="1294" grpId="0" animBg="1"/>
      <p:bldP spid="1295" grpId="0" animBg="1"/>
      <p:bldP spid="1296" grpId="0" animBg="1"/>
      <p:bldP spid="1297" grpId="0" animBg="1"/>
    </p:bldLst>
  </p:timing>
</p:sld>
</file>

<file path=ppt/theme/theme1.xml><?xml version="1.0" encoding="utf-8"?>
<a:theme xmlns:a="http://schemas.openxmlformats.org/drawingml/2006/main" name="Korean AI Agency Pitch Deck XL by Slidesgo">
  <a:themeElements>
    <a:clrScheme name="Simple Light">
      <a:dk1>
        <a:srgbClr val="000328"/>
      </a:dk1>
      <a:lt1>
        <a:srgbClr val="FFFFFF"/>
      </a:lt1>
      <a:dk2>
        <a:srgbClr val="E0A9A8"/>
      </a:dk2>
      <a:lt2>
        <a:srgbClr val="005C8F"/>
      </a:lt2>
      <a:accent1>
        <a:srgbClr val="6128F6"/>
      </a:accent1>
      <a:accent2>
        <a:srgbClr val="5C659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443</TotalTime>
  <Words>538</Words>
  <Application>Microsoft Office PowerPoint</Application>
  <PresentationFormat>On-screen Show (16:9)</PresentationFormat>
  <Paragraphs>105</Paragraphs>
  <Slides>23</Slides>
  <Notes>23</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IBM Plex Sans Medium</vt:lpstr>
      <vt:lpstr>Sitka Banner Semibold</vt:lpstr>
      <vt:lpstr>IBM Plex Sans</vt:lpstr>
      <vt:lpstr>Söhne</vt:lpstr>
      <vt:lpstr>Arial</vt:lpstr>
      <vt:lpstr>Korean AI Agency Pitch Deck XL by Slidesgo</vt:lpstr>
      <vt:lpstr>Apache Spark       and Mllib </vt:lpstr>
      <vt:lpstr>Apache Spark Overview</vt:lpstr>
      <vt:lpstr>Apache Spark Overview</vt:lpstr>
      <vt:lpstr>What is Apache Spark?</vt:lpstr>
      <vt:lpstr>What is Apache Spark ?</vt:lpstr>
      <vt:lpstr>Why  Apache Spark?</vt:lpstr>
      <vt:lpstr>Why Apache Spark ?</vt:lpstr>
      <vt:lpstr>Apache Spark Components</vt:lpstr>
      <vt:lpstr>Apache Spark Components</vt:lpstr>
      <vt:lpstr>Mllib Introduction</vt:lpstr>
      <vt:lpstr>Introduction to Mllib</vt:lpstr>
      <vt:lpstr>Definition</vt:lpstr>
      <vt:lpstr>MLlib Components</vt:lpstr>
      <vt:lpstr>MLlib Components</vt:lpstr>
      <vt:lpstr>Why MLlib?</vt:lpstr>
      <vt:lpstr>Integration </vt:lpstr>
      <vt:lpstr>Working with MLlib</vt:lpstr>
      <vt:lpstr>Small Example with MLlib (Python Code)</vt:lpstr>
      <vt:lpstr>Code Demo</vt:lpstr>
      <vt:lpstr>Conclusion</vt:lpstr>
      <vt:lpstr>Conclusion</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and Mllib </dc:title>
  <cp:lastModifiedBy>bassem.boukhatem</cp:lastModifiedBy>
  <cp:revision>17</cp:revision>
  <dcterms:modified xsi:type="dcterms:W3CDTF">2023-12-08T09:06:59Z</dcterms:modified>
</cp:coreProperties>
</file>